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1c56e620d0_0_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c56e620d0_0_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1c56e620d0_0_1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c56e620d0_0_1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1c56e620d0_0_1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c56e620d0_0_1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1c56e620d0_0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c56e620d0_0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1c56e620d0_0_1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c56e620d0_0_1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1c56e215b1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c56e215b1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1c56e620d0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c56e620d0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1c56e620d0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c56e620d0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1c56e620d0_0_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c56e620d0_0_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1c56e215b1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c56e215b1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1c56e620d0_0_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c56e620d0_0_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1c56e620d0_0_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c56e620d0_0_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1c56e620d0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c56e620d0_0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68" name="Shape 68"/>
        <p:cNvGrpSpPr/>
        <p:nvPr/>
      </p:nvGrpSpPr>
      <p:grpSpPr>
        <a:xfrm>
          <a:off x="0" y="0"/>
          <a:ext cx="0" cy="0"/>
          <a:chOff x="0" y="0"/>
          <a:chExt cx="0" cy="0"/>
        </a:xfrm>
      </p:grpSpPr>
      <p:sp>
        <p:nvSpPr>
          <p:cNvPr id="69" name="Google Shape;69;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 name="Google Shape;70;p13"/>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71" name="Google Shape;71;p13"/>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txBox="1"/>
          <p:nvPr>
            <p:ph type="title"/>
          </p:nvPr>
        </p:nvSpPr>
        <p:spPr>
          <a:xfrm>
            <a:off x="284100" y="307975"/>
            <a:ext cx="2479800" cy="42687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3000"/>
              <a:buNone/>
              <a:defRPr b="1" sz="3000">
                <a:solidFill>
                  <a:schemeClr val="lt1"/>
                </a:solidFill>
              </a:defRPr>
            </a:lvl2pPr>
            <a:lvl3pPr lvl="2" algn="l">
              <a:lnSpc>
                <a:spcPct val="100000"/>
              </a:lnSpc>
              <a:spcBef>
                <a:spcPts val="0"/>
              </a:spcBef>
              <a:spcAft>
                <a:spcPts val="0"/>
              </a:spcAft>
              <a:buClr>
                <a:schemeClr val="lt1"/>
              </a:buClr>
              <a:buSzPts val="3000"/>
              <a:buNone/>
              <a:defRPr b="1" sz="3000">
                <a:solidFill>
                  <a:schemeClr val="lt1"/>
                </a:solidFill>
              </a:defRPr>
            </a:lvl3pPr>
            <a:lvl4pPr lvl="3" algn="l">
              <a:lnSpc>
                <a:spcPct val="100000"/>
              </a:lnSpc>
              <a:spcBef>
                <a:spcPts val="0"/>
              </a:spcBef>
              <a:spcAft>
                <a:spcPts val="0"/>
              </a:spcAft>
              <a:buClr>
                <a:schemeClr val="lt1"/>
              </a:buClr>
              <a:buSzPts val="3000"/>
              <a:buNone/>
              <a:defRPr b="1" sz="3000">
                <a:solidFill>
                  <a:schemeClr val="lt1"/>
                </a:solidFill>
              </a:defRPr>
            </a:lvl4pPr>
            <a:lvl5pPr lvl="4" algn="l">
              <a:lnSpc>
                <a:spcPct val="100000"/>
              </a:lnSpc>
              <a:spcBef>
                <a:spcPts val="0"/>
              </a:spcBef>
              <a:spcAft>
                <a:spcPts val="0"/>
              </a:spcAft>
              <a:buClr>
                <a:schemeClr val="lt1"/>
              </a:buClr>
              <a:buSzPts val="3000"/>
              <a:buNone/>
              <a:defRPr b="1" sz="3000">
                <a:solidFill>
                  <a:schemeClr val="lt1"/>
                </a:solidFill>
              </a:defRPr>
            </a:lvl5pPr>
            <a:lvl6pPr lvl="5" algn="l">
              <a:lnSpc>
                <a:spcPct val="100000"/>
              </a:lnSpc>
              <a:spcBef>
                <a:spcPts val="0"/>
              </a:spcBef>
              <a:spcAft>
                <a:spcPts val="0"/>
              </a:spcAft>
              <a:buClr>
                <a:schemeClr val="lt1"/>
              </a:buClr>
              <a:buSzPts val="3000"/>
              <a:buNone/>
              <a:defRPr b="1" sz="3000">
                <a:solidFill>
                  <a:schemeClr val="lt1"/>
                </a:solidFill>
              </a:defRPr>
            </a:lvl6pPr>
            <a:lvl7pPr lvl="6" algn="l">
              <a:lnSpc>
                <a:spcPct val="100000"/>
              </a:lnSpc>
              <a:spcBef>
                <a:spcPts val="0"/>
              </a:spcBef>
              <a:spcAft>
                <a:spcPts val="0"/>
              </a:spcAft>
              <a:buClr>
                <a:schemeClr val="lt1"/>
              </a:buClr>
              <a:buSzPts val="3000"/>
              <a:buNone/>
              <a:defRPr b="1" sz="3000">
                <a:solidFill>
                  <a:schemeClr val="lt1"/>
                </a:solidFill>
              </a:defRPr>
            </a:lvl7pPr>
            <a:lvl8pPr lvl="7" algn="l">
              <a:lnSpc>
                <a:spcPct val="100000"/>
              </a:lnSpc>
              <a:spcBef>
                <a:spcPts val="0"/>
              </a:spcBef>
              <a:spcAft>
                <a:spcPts val="0"/>
              </a:spcAft>
              <a:buClr>
                <a:schemeClr val="lt1"/>
              </a:buClr>
              <a:buSzPts val="3000"/>
              <a:buNone/>
              <a:defRPr b="1" sz="3000">
                <a:solidFill>
                  <a:schemeClr val="lt1"/>
                </a:solidFill>
              </a:defRPr>
            </a:lvl8pPr>
            <a:lvl9pPr lvl="8" algn="l">
              <a:lnSpc>
                <a:spcPct val="100000"/>
              </a:lnSpc>
              <a:spcBef>
                <a:spcPts val="0"/>
              </a:spcBef>
              <a:spcAft>
                <a:spcPts val="0"/>
              </a:spcAft>
              <a:buClr>
                <a:schemeClr val="lt1"/>
              </a:buClr>
              <a:buSzPts val="3000"/>
              <a:buNone/>
              <a:defRPr b="1" sz="3000">
                <a:solidFill>
                  <a:schemeClr val="lt1"/>
                </a:solidFill>
              </a:defRPr>
            </a:lvl9pPr>
          </a:lstStyle>
          <a:p/>
        </p:txBody>
      </p:sp>
      <p:sp>
        <p:nvSpPr>
          <p:cNvPr id="73" name="Google Shape;73;p13"/>
          <p:cNvSpPr txBox="1"/>
          <p:nvPr>
            <p:ph idx="1" type="body"/>
          </p:nvPr>
        </p:nvSpPr>
        <p:spPr>
          <a:xfrm>
            <a:off x="3381100" y="307975"/>
            <a:ext cx="5451300" cy="4268700"/>
          </a:xfrm>
          <a:prstGeom prst="rect">
            <a:avLst/>
          </a:prstGeom>
          <a:noFill/>
        </p:spPr>
        <p:txBody>
          <a:bodyPr anchorCtr="0" anchor="t" bIns="91425" lIns="91425" spcFirstLastPara="1" rIns="91425" wrap="square" tIns="91425"/>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74" name="Google Shape;74;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1">
    <p:bg>
      <p:bgPr>
        <a:solidFill>
          <a:srgbClr val="FFFFFF"/>
        </a:solidFill>
      </p:bgPr>
    </p:bg>
    <p:spTree>
      <p:nvGrpSpPr>
        <p:cNvPr id="75" name="Shape 75"/>
        <p:cNvGrpSpPr/>
        <p:nvPr/>
      </p:nvGrpSpPr>
      <p:grpSpPr>
        <a:xfrm>
          <a:off x="0" y="0"/>
          <a:ext cx="0" cy="0"/>
          <a:chOff x="0" y="0"/>
          <a:chExt cx="0" cy="0"/>
        </a:xfrm>
      </p:grpSpPr>
      <p:sp>
        <p:nvSpPr>
          <p:cNvPr id="76" name="Google Shape;76;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0" y="0"/>
            <a:ext cx="4583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txBox="1"/>
          <p:nvPr>
            <p:ph type="title"/>
          </p:nvPr>
        </p:nvSpPr>
        <p:spPr>
          <a:xfrm>
            <a:off x="363750" y="554850"/>
            <a:ext cx="3855900" cy="4033800"/>
          </a:xfrm>
          <a:prstGeom prst="rect">
            <a:avLst/>
          </a:prstGeom>
          <a:noFill/>
        </p:spPr>
        <p:txBody>
          <a:bodyPr anchorCtr="0" anchor="ctr" bIns="91425" lIns="91425" spcFirstLastPara="1" rIns="91425" wrap="square" tIns="91425"/>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79" name="Google Shape;79;p14"/>
          <p:cNvSpPr txBox="1"/>
          <p:nvPr>
            <p:ph idx="1" type="body"/>
          </p:nvPr>
        </p:nvSpPr>
        <p:spPr>
          <a:xfrm>
            <a:off x="4947374" y="554850"/>
            <a:ext cx="3855900" cy="4033800"/>
          </a:xfrm>
          <a:prstGeom prst="rect">
            <a:avLst/>
          </a:prstGeom>
          <a:noFill/>
        </p:spPr>
        <p:txBody>
          <a:bodyPr anchorCtr="0" anchor="ctr" bIns="91425" lIns="91425" spcFirstLastPara="1" rIns="91425" wrap="square" tIns="91425"/>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80" name="Google Shape;80;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2">
    <p:bg>
      <p:bgPr>
        <a:solidFill>
          <a:srgbClr val="FFFFFF"/>
        </a:solidFill>
      </p:bgPr>
    </p:bg>
    <p:spTree>
      <p:nvGrpSpPr>
        <p:cNvPr id="81" name="Shape 81"/>
        <p:cNvGrpSpPr/>
        <p:nvPr/>
      </p:nvGrpSpPr>
      <p:grpSpPr>
        <a:xfrm>
          <a:off x="0" y="0"/>
          <a:ext cx="0" cy="0"/>
          <a:chOff x="0" y="0"/>
          <a:chExt cx="0" cy="0"/>
        </a:xfrm>
      </p:grpSpPr>
      <p:sp>
        <p:nvSpPr>
          <p:cNvPr id="82" name="Google Shape;82;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 name="Google Shape;83;p15"/>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84" name="Google Shape;84;p15"/>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ph type="title"/>
          </p:nvPr>
        </p:nvSpPr>
        <p:spPr>
          <a:xfrm>
            <a:off x="284100" y="307975"/>
            <a:ext cx="2479800" cy="42687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3000"/>
              <a:buNone/>
              <a:defRPr b="1" sz="3000">
                <a:solidFill>
                  <a:schemeClr val="lt1"/>
                </a:solidFill>
              </a:defRPr>
            </a:lvl2pPr>
            <a:lvl3pPr lvl="2" algn="l">
              <a:lnSpc>
                <a:spcPct val="100000"/>
              </a:lnSpc>
              <a:spcBef>
                <a:spcPts val="0"/>
              </a:spcBef>
              <a:spcAft>
                <a:spcPts val="0"/>
              </a:spcAft>
              <a:buClr>
                <a:schemeClr val="lt1"/>
              </a:buClr>
              <a:buSzPts val="3000"/>
              <a:buNone/>
              <a:defRPr b="1" sz="3000">
                <a:solidFill>
                  <a:schemeClr val="lt1"/>
                </a:solidFill>
              </a:defRPr>
            </a:lvl3pPr>
            <a:lvl4pPr lvl="3" algn="l">
              <a:lnSpc>
                <a:spcPct val="100000"/>
              </a:lnSpc>
              <a:spcBef>
                <a:spcPts val="0"/>
              </a:spcBef>
              <a:spcAft>
                <a:spcPts val="0"/>
              </a:spcAft>
              <a:buClr>
                <a:schemeClr val="lt1"/>
              </a:buClr>
              <a:buSzPts val="3000"/>
              <a:buNone/>
              <a:defRPr b="1" sz="3000">
                <a:solidFill>
                  <a:schemeClr val="lt1"/>
                </a:solidFill>
              </a:defRPr>
            </a:lvl4pPr>
            <a:lvl5pPr lvl="4" algn="l">
              <a:lnSpc>
                <a:spcPct val="100000"/>
              </a:lnSpc>
              <a:spcBef>
                <a:spcPts val="0"/>
              </a:spcBef>
              <a:spcAft>
                <a:spcPts val="0"/>
              </a:spcAft>
              <a:buClr>
                <a:schemeClr val="lt1"/>
              </a:buClr>
              <a:buSzPts val="3000"/>
              <a:buNone/>
              <a:defRPr b="1" sz="3000">
                <a:solidFill>
                  <a:schemeClr val="lt1"/>
                </a:solidFill>
              </a:defRPr>
            </a:lvl5pPr>
            <a:lvl6pPr lvl="5" algn="l">
              <a:lnSpc>
                <a:spcPct val="100000"/>
              </a:lnSpc>
              <a:spcBef>
                <a:spcPts val="0"/>
              </a:spcBef>
              <a:spcAft>
                <a:spcPts val="0"/>
              </a:spcAft>
              <a:buClr>
                <a:schemeClr val="lt1"/>
              </a:buClr>
              <a:buSzPts val="3000"/>
              <a:buNone/>
              <a:defRPr b="1" sz="3000">
                <a:solidFill>
                  <a:schemeClr val="lt1"/>
                </a:solidFill>
              </a:defRPr>
            </a:lvl6pPr>
            <a:lvl7pPr lvl="6" algn="l">
              <a:lnSpc>
                <a:spcPct val="100000"/>
              </a:lnSpc>
              <a:spcBef>
                <a:spcPts val="0"/>
              </a:spcBef>
              <a:spcAft>
                <a:spcPts val="0"/>
              </a:spcAft>
              <a:buClr>
                <a:schemeClr val="lt1"/>
              </a:buClr>
              <a:buSzPts val="3000"/>
              <a:buNone/>
              <a:defRPr b="1" sz="3000">
                <a:solidFill>
                  <a:schemeClr val="lt1"/>
                </a:solidFill>
              </a:defRPr>
            </a:lvl7pPr>
            <a:lvl8pPr lvl="7" algn="l">
              <a:lnSpc>
                <a:spcPct val="100000"/>
              </a:lnSpc>
              <a:spcBef>
                <a:spcPts val="0"/>
              </a:spcBef>
              <a:spcAft>
                <a:spcPts val="0"/>
              </a:spcAft>
              <a:buClr>
                <a:schemeClr val="lt1"/>
              </a:buClr>
              <a:buSzPts val="3000"/>
              <a:buNone/>
              <a:defRPr b="1" sz="3000">
                <a:solidFill>
                  <a:schemeClr val="lt1"/>
                </a:solidFill>
              </a:defRPr>
            </a:lvl8pPr>
            <a:lvl9pPr lvl="8" algn="l">
              <a:lnSpc>
                <a:spcPct val="100000"/>
              </a:lnSpc>
              <a:spcBef>
                <a:spcPts val="0"/>
              </a:spcBef>
              <a:spcAft>
                <a:spcPts val="0"/>
              </a:spcAft>
              <a:buClr>
                <a:schemeClr val="lt1"/>
              </a:buClr>
              <a:buSzPts val="3000"/>
              <a:buNone/>
              <a:defRPr b="1" sz="3000">
                <a:solidFill>
                  <a:schemeClr val="lt1"/>
                </a:solidFill>
              </a:defRPr>
            </a:lvl9pPr>
          </a:lstStyle>
          <a:p/>
        </p:txBody>
      </p:sp>
      <p:sp>
        <p:nvSpPr>
          <p:cNvPr id="86" name="Google Shape;86;p15"/>
          <p:cNvSpPr txBox="1"/>
          <p:nvPr>
            <p:ph idx="1" type="body"/>
          </p:nvPr>
        </p:nvSpPr>
        <p:spPr>
          <a:xfrm>
            <a:off x="3381100" y="307975"/>
            <a:ext cx="5451300" cy="4268700"/>
          </a:xfrm>
          <a:prstGeom prst="rect">
            <a:avLst/>
          </a:prstGeom>
          <a:noFill/>
        </p:spPr>
        <p:txBody>
          <a:bodyPr anchorCtr="0" anchor="t" bIns="91425" lIns="91425" spcFirstLastPara="1" rIns="91425" wrap="square" tIns="91425"/>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87" name="Google Shape;87;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
  <p:cSld name="AUTOLAYOUT_3">
    <p:bg>
      <p:bgPr>
        <a:solidFill>
          <a:srgbClr val="FFFFFF"/>
        </a:solidFill>
      </p:bgPr>
    </p:bg>
    <p:spTree>
      <p:nvGrpSpPr>
        <p:cNvPr id="88" name="Shape 88"/>
        <p:cNvGrpSpPr/>
        <p:nvPr/>
      </p:nvGrpSpPr>
      <p:grpSpPr>
        <a:xfrm>
          <a:off x="0" y="0"/>
          <a:ext cx="0" cy="0"/>
          <a:chOff x="0" y="0"/>
          <a:chExt cx="0" cy="0"/>
        </a:xfrm>
      </p:grpSpPr>
      <p:sp>
        <p:nvSpPr>
          <p:cNvPr id="89" name="Google Shape;89;p1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 name="Google Shape;90;p16"/>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91" name="Google Shape;91;p16"/>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txBox="1"/>
          <p:nvPr>
            <p:ph type="title"/>
          </p:nvPr>
        </p:nvSpPr>
        <p:spPr>
          <a:xfrm>
            <a:off x="284100" y="307975"/>
            <a:ext cx="2479800" cy="42687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3000"/>
              <a:buNone/>
              <a:defRPr b="1" sz="3000">
                <a:solidFill>
                  <a:schemeClr val="lt1"/>
                </a:solidFill>
              </a:defRPr>
            </a:lvl2pPr>
            <a:lvl3pPr lvl="2" algn="l">
              <a:lnSpc>
                <a:spcPct val="100000"/>
              </a:lnSpc>
              <a:spcBef>
                <a:spcPts val="0"/>
              </a:spcBef>
              <a:spcAft>
                <a:spcPts val="0"/>
              </a:spcAft>
              <a:buClr>
                <a:schemeClr val="lt1"/>
              </a:buClr>
              <a:buSzPts val="3000"/>
              <a:buNone/>
              <a:defRPr b="1" sz="3000">
                <a:solidFill>
                  <a:schemeClr val="lt1"/>
                </a:solidFill>
              </a:defRPr>
            </a:lvl3pPr>
            <a:lvl4pPr lvl="3" algn="l">
              <a:lnSpc>
                <a:spcPct val="100000"/>
              </a:lnSpc>
              <a:spcBef>
                <a:spcPts val="0"/>
              </a:spcBef>
              <a:spcAft>
                <a:spcPts val="0"/>
              </a:spcAft>
              <a:buClr>
                <a:schemeClr val="lt1"/>
              </a:buClr>
              <a:buSzPts val="3000"/>
              <a:buNone/>
              <a:defRPr b="1" sz="3000">
                <a:solidFill>
                  <a:schemeClr val="lt1"/>
                </a:solidFill>
              </a:defRPr>
            </a:lvl4pPr>
            <a:lvl5pPr lvl="4" algn="l">
              <a:lnSpc>
                <a:spcPct val="100000"/>
              </a:lnSpc>
              <a:spcBef>
                <a:spcPts val="0"/>
              </a:spcBef>
              <a:spcAft>
                <a:spcPts val="0"/>
              </a:spcAft>
              <a:buClr>
                <a:schemeClr val="lt1"/>
              </a:buClr>
              <a:buSzPts val="3000"/>
              <a:buNone/>
              <a:defRPr b="1" sz="3000">
                <a:solidFill>
                  <a:schemeClr val="lt1"/>
                </a:solidFill>
              </a:defRPr>
            </a:lvl5pPr>
            <a:lvl6pPr lvl="5" algn="l">
              <a:lnSpc>
                <a:spcPct val="100000"/>
              </a:lnSpc>
              <a:spcBef>
                <a:spcPts val="0"/>
              </a:spcBef>
              <a:spcAft>
                <a:spcPts val="0"/>
              </a:spcAft>
              <a:buClr>
                <a:schemeClr val="lt1"/>
              </a:buClr>
              <a:buSzPts val="3000"/>
              <a:buNone/>
              <a:defRPr b="1" sz="3000">
                <a:solidFill>
                  <a:schemeClr val="lt1"/>
                </a:solidFill>
              </a:defRPr>
            </a:lvl6pPr>
            <a:lvl7pPr lvl="6" algn="l">
              <a:lnSpc>
                <a:spcPct val="100000"/>
              </a:lnSpc>
              <a:spcBef>
                <a:spcPts val="0"/>
              </a:spcBef>
              <a:spcAft>
                <a:spcPts val="0"/>
              </a:spcAft>
              <a:buClr>
                <a:schemeClr val="lt1"/>
              </a:buClr>
              <a:buSzPts val="3000"/>
              <a:buNone/>
              <a:defRPr b="1" sz="3000">
                <a:solidFill>
                  <a:schemeClr val="lt1"/>
                </a:solidFill>
              </a:defRPr>
            </a:lvl7pPr>
            <a:lvl8pPr lvl="7" algn="l">
              <a:lnSpc>
                <a:spcPct val="100000"/>
              </a:lnSpc>
              <a:spcBef>
                <a:spcPts val="0"/>
              </a:spcBef>
              <a:spcAft>
                <a:spcPts val="0"/>
              </a:spcAft>
              <a:buClr>
                <a:schemeClr val="lt1"/>
              </a:buClr>
              <a:buSzPts val="3000"/>
              <a:buNone/>
              <a:defRPr b="1" sz="3000">
                <a:solidFill>
                  <a:schemeClr val="lt1"/>
                </a:solidFill>
              </a:defRPr>
            </a:lvl8pPr>
            <a:lvl9pPr lvl="8" algn="l">
              <a:lnSpc>
                <a:spcPct val="100000"/>
              </a:lnSpc>
              <a:spcBef>
                <a:spcPts val="0"/>
              </a:spcBef>
              <a:spcAft>
                <a:spcPts val="0"/>
              </a:spcAft>
              <a:buClr>
                <a:schemeClr val="lt1"/>
              </a:buClr>
              <a:buSzPts val="3000"/>
              <a:buNone/>
              <a:defRPr b="1" sz="3000">
                <a:solidFill>
                  <a:schemeClr val="lt1"/>
                </a:solidFill>
              </a:defRPr>
            </a:lvl9pPr>
          </a:lstStyle>
          <a:p/>
        </p:txBody>
      </p:sp>
      <p:sp>
        <p:nvSpPr>
          <p:cNvPr id="93" name="Google Shape;93;p16"/>
          <p:cNvSpPr txBox="1"/>
          <p:nvPr>
            <p:ph idx="1" type="body"/>
          </p:nvPr>
        </p:nvSpPr>
        <p:spPr>
          <a:xfrm>
            <a:off x="3381100" y="307975"/>
            <a:ext cx="5451300" cy="4268700"/>
          </a:xfrm>
          <a:prstGeom prst="rect">
            <a:avLst/>
          </a:prstGeom>
          <a:noFill/>
        </p:spPr>
        <p:txBody>
          <a:bodyPr anchorCtr="0" anchor="t" bIns="91425" lIns="91425" spcFirstLastPara="1" rIns="91425" wrap="square" tIns="91425"/>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94" name="Google Shape;94;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4">
  <p:cSld name="AUTOLAYOUT_4">
    <p:bg>
      <p:bgPr>
        <a:solidFill>
          <a:srgbClr val="FFFFFF"/>
        </a:solidFill>
      </p:bgPr>
    </p:bg>
    <p:spTree>
      <p:nvGrpSpPr>
        <p:cNvPr id="95" name="Shape 95"/>
        <p:cNvGrpSpPr/>
        <p:nvPr/>
      </p:nvGrpSpPr>
      <p:grpSpPr>
        <a:xfrm>
          <a:off x="0" y="0"/>
          <a:ext cx="0" cy="0"/>
          <a:chOff x="0" y="0"/>
          <a:chExt cx="0" cy="0"/>
        </a:xfrm>
      </p:grpSpPr>
      <p:sp>
        <p:nvSpPr>
          <p:cNvPr id="96" name="Google Shape;96;p17"/>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a:off x="-14" y="0"/>
            <a:ext cx="6472200" cy="174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rot="10800000">
            <a:off x="3991187" y="-69"/>
            <a:ext cx="1741500" cy="1741500"/>
          </a:xfrm>
          <a:prstGeom prst="flowChartDelay">
            <a:avLst/>
          </a:prstGeom>
          <a:solidFill>
            <a:srgbClr val="434343">
              <a:alpha val="4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rot="10800000">
            <a:off x="4435465" y="-69"/>
            <a:ext cx="1741500" cy="1741500"/>
          </a:xfrm>
          <a:prstGeom prst="flowChartDelay">
            <a:avLst/>
          </a:prstGeom>
          <a:solidFill>
            <a:srgbClr val="666666">
              <a:alpha val="27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rot="10800000">
            <a:off x="4863675" y="-69"/>
            <a:ext cx="1741500" cy="1741500"/>
          </a:xfrm>
          <a:prstGeom prst="flowChartDelay">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6551675" y="0"/>
            <a:ext cx="2592300" cy="17415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ph type="title"/>
          </p:nvPr>
        </p:nvSpPr>
        <p:spPr>
          <a:xfrm>
            <a:off x="324475" y="148225"/>
            <a:ext cx="3559500" cy="13737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None/>
              <a:defRPr b="1" sz="2800">
                <a:solidFill>
                  <a:srgbClr val="FFFFFF"/>
                </a:solidFill>
              </a:defRPr>
            </a:lvl1pPr>
            <a:lvl2pPr lvl="1" algn="l">
              <a:lnSpc>
                <a:spcPct val="100000"/>
              </a:lnSpc>
              <a:spcBef>
                <a:spcPts val="0"/>
              </a:spcBef>
              <a:spcAft>
                <a:spcPts val="0"/>
              </a:spcAft>
              <a:buNone/>
              <a:defRPr b="1" sz="2800">
                <a:solidFill>
                  <a:srgbClr val="FFFFFF"/>
                </a:solidFill>
              </a:defRPr>
            </a:lvl2pPr>
            <a:lvl3pPr lvl="2" algn="l">
              <a:lnSpc>
                <a:spcPct val="100000"/>
              </a:lnSpc>
              <a:spcBef>
                <a:spcPts val="0"/>
              </a:spcBef>
              <a:spcAft>
                <a:spcPts val="0"/>
              </a:spcAft>
              <a:buNone/>
              <a:defRPr b="1" sz="2800">
                <a:solidFill>
                  <a:srgbClr val="FFFFFF"/>
                </a:solidFill>
              </a:defRPr>
            </a:lvl3pPr>
            <a:lvl4pPr lvl="3" algn="l">
              <a:lnSpc>
                <a:spcPct val="100000"/>
              </a:lnSpc>
              <a:spcBef>
                <a:spcPts val="0"/>
              </a:spcBef>
              <a:spcAft>
                <a:spcPts val="0"/>
              </a:spcAft>
              <a:buNone/>
              <a:defRPr b="1" sz="2800">
                <a:solidFill>
                  <a:srgbClr val="FFFFFF"/>
                </a:solidFill>
              </a:defRPr>
            </a:lvl4pPr>
            <a:lvl5pPr lvl="4" algn="l">
              <a:lnSpc>
                <a:spcPct val="100000"/>
              </a:lnSpc>
              <a:spcBef>
                <a:spcPts val="0"/>
              </a:spcBef>
              <a:spcAft>
                <a:spcPts val="0"/>
              </a:spcAft>
              <a:buNone/>
              <a:defRPr b="1" sz="2800">
                <a:solidFill>
                  <a:srgbClr val="FFFFFF"/>
                </a:solidFill>
              </a:defRPr>
            </a:lvl5pPr>
            <a:lvl6pPr lvl="5" algn="l">
              <a:lnSpc>
                <a:spcPct val="100000"/>
              </a:lnSpc>
              <a:spcBef>
                <a:spcPts val="0"/>
              </a:spcBef>
              <a:spcAft>
                <a:spcPts val="0"/>
              </a:spcAft>
              <a:buNone/>
              <a:defRPr b="1" sz="2800">
                <a:solidFill>
                  <a:srgbClr val="FFFFFF"/>
                </a:solidFill>
              </a:defRPr>
            </a:lvl6pPr>
            <a:lvl7pPr lvl="6" algn="l">
              <a:lnSpc>
                <a:spcPct val="100000"/>
              </a:lnSpc>
              <a:spcBef>
                <a:spcPts val="0"/>
              </a:spcBef>
              <a:spcAft>
                <a:spcPts val="0"/>
              </a:spcAft>
              <a:buNone/>
              <a:defRPr b="1" sz="2800">
                <a:solidFill>
                  <a:srgbClr val="FFFFFF"/>
                </a:solidFill>
              </a:defRPr>
            </a:lvl7pPr>
            <a:lvl8pPr lvl="7" algn="l">
              <a:lnSpc>
                <a:spcPct val="100000"/>
              </a:lnSpc>
              <a:spcBef>
                <a:spcPts val="0"/>
              </a:spcBef>
              <a:spcAft>
                <a:spcPts val="0"/>
              </a:spcAft>
              <a:buNone/>
              <a:defRPr b="1" sz="2800">
                <a:solidFill>
                  <a:srgbClr val="FFFFFF"/>
                </a:solidFill>
              </a:defRPr>
            </a:lvl8pPr>
            <a:lvl9pPr lvl="8" algn="l">
              <a:lnSpc>
                <a:spcPct val="100000"/>
              </a:lnSpc>
              <a:spcBef>
                <a:spcPts val="0"/>
              </a:spcBef>
              <a:spcAft>
                <a:spcPts val="0"/>
              </a:spcAft>
              <a:buNone/>
              <a:defRPr b="1" sz="2800">
                <a:solidFill>
                  <a:srgbClr val="FFFFFF"/>
                </a:solidFill>
              </a:defRPr>
            </a:lvl9pPr>
          </a:lstStyle>
          <a:p/>
        </p:txBody>
      </p:sp>
      <p:sp>
        <p:nvSpPr>
          <p:cNvPr id="103" name="Google Shape;103;p17"/>
          <p:cNvSpPr txBox="1"/>
          <p:nvPr>
            <p:ph idx="1" type="body"/>
          </p:nvPr>
        </p:nvSpPr>
        <p:spPr>
          <a:xfrm>
            <a:off x="324475" y="1920450"/>
            <a:ext cx="8494800" cy="2704200"/>
          </a:xfrm>
          <a:prstGeom prst="rect">
            <a:avLst/>
          </a:prstGeom>
          <a:noFill/>
        </p:spPr>
        <p:txBody>
          <a:bodyPr anchorCtr="0" anchor="t" bIns="91425" lIns="91425" spcFirstLastPara="1" rIns="91425" wrap="square" tIns="91425"/>
          <a:lstStyle>
            <a:lvl1pPr indent="-342900" lvl="0" marL="457200" algn="l">
              <a:lnSpc>
                <a:spcPct val="115000"/>
              </a:lnSpc>
              <a:spcBef>
                <a:spcPts val="0"/>
              </a:spcBef>
              <a:spcAft>
                <a:spcPts val="0"/>
              </a:spcAft>
              <a:buClr>
                <a:srgbClr val="616161"/>
              </a:buClr>
              <a:buSzPts val="1800"/>
              <a:buChar char="●"/>
              <a:defRPr sz="1800">
                <a:solidFill>
                  <a:srgbClr val="616161"/>
                </a:solidFill>
              </a:defRPr>
            </a:lvl1pPr>
            <a:lvl2pPr indent="-317500" lvl="1" marL="914400" algn="l">
              <a:lnSpc>
                <a:spcPct val="115000"/>
              </a:lnSpc>
              <a:spcBef>
                <a:spcPts val="1600"/>
              </a:spcBef>
              <a:spcAft>
                <a:spcPts val="0"/>
              </a:spcAft>
              <a:buClr>
                <a:srgbClr val="616161"/>
              </a:buClr>
              <a:buSzPts val="1400"/>
              <a:buChar char="○"/>
              <a:defRPr sz="1400">
                <a:solidFill>
                  <a:srgbClr val="616161"/>
                </a:solidFill>
              </a:defRPr>
            </a:lvl2pPr>
            <a:lvl3pPr indent="-317500" lvl="2" marL="1371600" algn="l">
              <a:lnSpc>
                <a:spcPct val="115000"/>
              </a:lnSpc>
              <a:spcBef>
                <a:spcPts val="1600"/>
              </a:spcBef>
              <a:spcAft>
                <a:spcPts val="0"/>
              </a:spcAft>
              <a:buClr>
                <a:srgbClr val="616161"/>
              </a:buClr>
              <a:buSzPts val="1400"/>
              <a:buChar char="■"/>
              <a:defRPr sz="1400">
                <a:solidFill>
                  <a:srgbClr val="616161"/>
                </a:solidFill>
              </a:defRPr>
            </a:lvl3pPr>
            <a:lvl4pPr indent="-317500" lvl="3" marL="1828800" algn="l">
              <a:lnSpc>
                <a:spcPct val="115000"/>
              </a:lnSpc>
              <a:spcBef>
                <a:spcPts val="1600"/>
              </a:spcBef>
              <a:spcAft>
                <a:spcPts val="0"/>
              </a:spcAft>
              <a:buClr>
                <a:srgbClr val="616161"/>
              </a:buClr>
              <a:buSzPts val="1400"/>
              <a:buChar char="●"/>
              <a:defRPr sz="1400">
                <a:solidFill>
                  <a:srgbClr val="616161"/>
                </a:solidFill>
              </a:defRPr>
            </a:lvl4pPr>
            <a:lvl5pPr indent="-317500" lvl="4" marL="2286000" algn="l">
              <a:lnSpc>
                <a:spcPct val="115000"/>
              </a:lnSpc>
              <a:spcBef>
                <a:spcPts val="1600"/>
              </a:spcBef>
              <a:spcAft>
                <a:spcPts val="0"/>
              </a:spcAft>
              <a:buClr>
                <a:srgbClr val="616161"/>
              </a:buClr>
              <a:buSzPts val="1400"/>
              <a:buChar char="○"/>
              <a:defRPr sz="1400">
                <a:solidFill>
                  <a:srgbClr val="616161"/>
                </a:solidFill>
              </a:defRPr>
            </a:lvl5pPr>
            <a:lvl6pPr indent="-317500" lvl="5" marL="2743200" algn="l">
              <a:lnSpc>
                <a:spcPct val="115000"/>
              </a:lnSpc>
              <a:spcBef>
                <a:spcPts val="1600"/>
              </a:spcBef>
              <a:spcAft>
                <a:spcPts val="0"/>
              </a:spcAft>
              <a:buClr>
                <a:srgbClr val="616161"/>
              </a:buClr>
              <a:buSzPts val="1400"/>
              <a:buChar char="■"/>
              <a:defRPr sz="1400">
                <a:solidFill>
                  <a:srgbClr val="616161"/>
                </a:solidFill>
              </a:defRPr>
            </a:lvl6pPr>
            <a:lvl7pPr indent="-317500" lvl="6" marL="3200400" algn="l">
              <a:lnSpc>
                <a:spcPct val="115000"/>
              </a:lnSpc>
              <a:spcBef>
                <a:spcPts val="1600"/>
              </a:spcBef>
              <a:spcAft>
                <a:spcPts val="0"/>
              </a:spcAft>
              <a:buClr>
                <a:srgbClr val="616161"/>
              </a:buClr>
              <a:buSzPts val="1400"/>
              <a:buChar char="●"/>
              <a:defRPr sz="1400">
                <a:solidFill>
                  <a:srgbClr val="616161"/>
                </a:solidFill>
              </a:defRPr>
            </a:lvl7pPr>
            <a:lvl8pPr indent="-317500" lvl="7" marL="3657600" algn="l">
              <a:lnSpc>
                <a:spcPct val="115000"/>
              </a:lnSpc>
              <a:spcBef>
                <a:spcPts val="1600"/>
              </a:spcBef>
              <a:spcAft>
                <a:spcPts val="0"/>
              </a:spcAft>
              <a:buClr>
                <a:srgbClr val="616161"/>
              </a:buClr>
              <a:buSzPts val="1400"/>
              <a:buChar char="○"/>
              <a:defRPr sz="1400">
                <a:solidFill>
                  <a:srgbClr val="616161"/>
                </a:solidFill>
              </a:defRPr>
            </a:lvl8pPr>
            <a:lvl9pPr indent="-317500" lvl="8" marL="4114800" algn="l">
              <a:lnSpc>
                <a:spcPct val="115000"/>
              </a:lnSpc>
              <a:spcBef>
                <a:spcPts val="1600"/>
              </a:spcBef>
              <a:spcAft>
                <a:spcPts val="1600"/>
              </a:spcAft>
              <a:buClr>
                <a:srgbClr val="616161"/>
              </a:buClr>
              <a:buSzPts val="1400"/>
              <a:buChar char="■"/>
              <a:defRPr sz="1400">
                <a:solidFill>
                  <a:srgbClr val="616161"/>
                </a:solidFill>
              </a:defRPr>
            </a:lvl9pPr>
          </a:lstStyle>
          <a:p/>
        </p:txBody>
      </p:sp>
      <p:sp>
        <p:nvSpPr>
          <p:cNvPr id="104" name="Google Shape;104;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5">
  <p:cSld name="AUTOLAYOUT_5">
    <p:bg>
      <p:bgPr>
        <a:solidFill>
          <a:srgbClr val="FFFFFF"/>
        </a:solidFill>
      </p:bgPr>
    </p:bg>
    <p:spTree>
      <p:nvGrpSpPr>
        <p:cNvPr id="105" name="Shape 105"/>
        <p:cNvGrpSpPr/>
        <p:nvPr/>
      </p:nvGrpSpPr>
      <p:grpSpPr>
        <a:xfrm>
          <a:off x="0" y="0"/>
          <a:ext cx="0" cy="0"/>
          <a:chOff x="0" y="0"/>
          <a:chExt cx="0" cy="0"/>
        </a:xfrm>
      </p:grpSpPr>
      <p:sp>
        <p:nvSpPr>
          <p:cNvPr id="106" name="Google Shape;106;p18"/>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29" y="0"/>
            <a:ext cx="9144000" cy="1741500"/>
          </a:xfrm>
          <a:prstGeom prst="rect">
            <a:avLst/>
          </a:prstGeom>
          <a:solidFill>
            <a:srgbClr val="0F9D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rot="10800000">
            <a:off x="7697100" y="-25"/>
            <a:ext cx="962400" cy="1741500"/>
          </a:xfrm>
          <a:prstGeom prst="rect">
            <a:avLst/>
          </a:prstGeom>
          <a:solidFill>
            <a:srgbClr val="57BB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rot="10800000">
            <a:off x="5750475" y="-25"/>
            <a:ext cx="1946700" cy="1741500"/>
          </a:xfrm>
          <a:prstGeom prst="rect">
            <a:avLst/>
          </a:prstGeom>
          <a:solidFill>
            <a:srgbClr val="33A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flipH="1" rot="10800000">
            <a:off x="8659500" y="-25"/>
            <a:ext cx="484500" cy="1741500"/>
          </a:xfrm>
          <a:prstGeom prst="rect">
            <a:avLst/>
          </a:prstGeom>
          <a:solidFill>
            <a:srgbClr val="87CE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txBox="1"/>
          <p:nvPr>
            <p:ph type="title"/>
          </p:nvPr>
        </p:nvSpPr>
        <p:spPr>
          <a:xfrm>
            <a:off x="324475" y="148225"/>
            <a:ext cx="5244900" cy="13737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None/>
              <a:defRPr b="1" sz="2800">
                <a:solidFill>
                  <a:srgbClr val="FFFFFF"/>
                </a:solidFill>
              </a:defRPr>
            </a:lvl1pPr>
            <a:lvl2pPr lvl="1" algn="l">
              <a:lnSpc>
                <a:spcPct val="100000"/>
              </a:lnSpc>
              <a:spcBef>
                <a:spcPts val="0"/>
              </a:spcBef>
              <a:spcAft>
                <a:spcPts val="0"/>
              </a:spcAft>
              <a:buNone/>
              <a:defRPr b="1" sz="2800">
                <a:solidFill>
                  <a:srgbClr val="FFFFFF"/>
                </a:solidFill>
              </a:defRPr>
            </a:lvl2pPr>
            <a:lvl3pPr lvl="2" algn="l">
              <a:lnSpc>
                <a:spcPct val="100000"/>
              </a:lnSpc>
              <a:spcBef>
                <a:spcPts val="0"/>
              </a:spcBef>
              <a:spcAft>
                <a:spcPts val="0"/>
              </a:spcAft>
              <a:buNone/>
              <a:defRPr b="1" sz="2800">
                <a:solidFill>
                  <a:srgbClr val="FFFFFF"/>
                </a:solidFill>
              </a:defRPr>
            </a:lvl3pPr>
            <a:lvl4pPr lvl="3" algn="l">
              <a:lnSpc>
                <a:spcPct val="100000"/>
              </a:lnSpc>
              <a:spcBef>
                <a:spcPts val="0"/>
              </a:spcBef>
              <a:spcAft>
                <a:spcPts val="0"/>
              </a:spcAft>
              <a:buNone/>
              <a:defRPr b="1" sz="2800">
                <a:solidFill>
                  <a:srgbClr val="FFFFFF"/>
                </a:solidFill>
              </a:defRPr>
            </a:lvl4pPr>
            <a:lvl5pPr lvl="4" algn="l">
              <a:lnSpc>
                <a:spcPct val="100000"/>
              </a:lnSpc>
              <a:spcBef>
                <a:spcPts val="0"/>
              </a:spcBef>
              <a:spcAft>
                <a:spcPts val="0"/>
              </a:spcAft>
              <a:buNone/>
              <a:defRPr b="1" sz="2800">
                <a:solidFill>
                  <a:srgbClr val="FFFFFF"/>
                </a:solidFill>
              </a:defRPr>
            </a:lvl5pPr>
            <a:lvl6pPr lvl="5" algn="l">
              <a:lnSpc>
                <a:spcPct val="100000"/>
              </a:lnSpc>
              <a:spcBef>
                <a:spcPts val="0"/>
              </a:spcBef>
              <a:spcAft>
                <a:spcPts val="0"/>
              </a:spcAft>
              <a:buNone/>
              <a:defRPr b="1" sz="2800">
                <a:solidFill>
                  <a:srgbClr val="FFFFFF"/>
                </a:solidFill>
              </a:defRPr>
            </a:lvl6pPr>
            <a:lvl7pPr lvl="6" algn="l">
              <a:lnSpc>
                <a:spcPct val="100000"/>
              </a:lnSpc>
              <a:spcBef>
                <a:spcPts val="0"/>
              </a:spcBef>
              <a:spcAft>
                <a:spcPts val="0"/>
              </a:spcAft>
              <a:buNone/>
              <a:defRPr b="1" sz="2800">
                <a:solidFill>
                  <a:srgbClr val="FFFFFF"/>
                </a:solidFill>
              </a:defRPr>
            </a:lvl7pPr>
            <a:lvl8pPr lvl="7" algn="l">
              <a:lnSpc>
                <a:spcPct val="100000"/>
              </a:lnSpc>
              <a:spcBef>
                <a:spcPts val="0"/>
              </a:spcBef>
              <a:spcAft>
                <a:spcPts val="0"/>
              </a:spcAft>
              <a:buNone/>
              <a:defRPr b="1" sz="2800">
                <a:solidFill>
                  <a:srgbClr val="FFFFFF"/>
                </a:solidFill>
              </a:defRPr>
            </a:lvl8pPr>
            <a:lvl9pPr lvl="8" algn="l">
              <a:lnSpc>
                <a:spcPct val="100000"/>
              </a:lnSpc>
              <a:spcBef>
                <a:spcPts val="0"/>
              </a:spcBef>
              <a:spcAft>
                <a:spcPts val="0"/>
              </a:spcAft>
              <a:buNone/>
              <a:defRPr b="1" sz="2800">
                <a:solidFill>
                  <a:srgbClr val="FFFFFF"/>
                </a:solidFill>
              </a:defRPr>
            </a:lvl9pPr>
          </a:lstStyle>
          <a:p/>
        </p:txBody>
      </p:sp>
      <p:sp>
        <p:nvSpPr>
          <p:cNvPr id="112" name="Google Shape;112;p18"/>
          <p:cNvSpPr txBox="1"/>
          <p:nvPr>
            <p:ph idx="1" type="body"/>
          </p:nvPr>
        </p:nvSpPr>
        <p:spPr>
          <a:xfrm>
            <a:off x="324475" y="1920450"/>
            <a:ext cx="8494800" cy="2704200"/>
          </a:xfrm>
          <a:prstGeom prst="rect">
            <a:avLst/>
          </a:prstGeom>
          <a:noFill/>
        </p:spPr>
        <p:txBody>
          <a:bodyPr anchorCtr="0" anchor="t" bIns="91425" lIns="91425" spcFirstLastPara="1" rIns="91425" wrap="square" tIns="91425"/>
          <a:lstStyle>
            <a:lvl1pPr indent="-342900" lvl="0" marL="457200" algn="l">
              <a:lnSpc>
                <a:spcPct val="115000"/>
              </a:lnSpc>
              <a:spcBef>
                <a:spcPts val="0"/>
              </a:spcBef>
              <a:spcAft>
                <a:spcPts val="0"/>
              </a:spcAft>
              <a:buClr>
                <a:srgbClr val="616161"/>
              </a:buClr>
              <a:buSzPts val="1800"/>
              <a:buChar char="●"/>
              <a:defRPr sz="1800">
                <a:solidFill>
                  <a:srgbClr val="616161"/>
                </a:solidFill>
              </a:defRPr>
            </a:lvl1pPr>
            <a:lvl2pPr indent="-317500" lvl="1" marL="914400" algn="l">
              <a:lnSpc>
                <a:spcPct val="115000"/>
              </a:lnSpc>
              <a:spcBef>
                <a:spcPts val="1600"/>
              </a:spcBef>
              <a:spcAft>
                <a:spcPts val="0"/>
              </a:spcAft>
              <a:buClr>
                <a:srgbClr val="616161"/>
              </a:buClr>
              <a:buSzPts val="1400"/>
              <a:buChar char="○"/>
              <a:defRPr sz="1400">
                <a:solidFill>
                  <a:srgbClr val="616161"/>
                </a:solidFill>
              </a:defRPr>
            </a:lvl2pPr>
            <a:lvl3pPr indent="-317500" lvl="2" marL="1371600" algn="l">
              <a:lnSpc>
                <a:spcPct val="115000"/>
              </a:lnSpc>
              <a:spcBef>
                <a:spcPts val="1600"/>
              </a:spcBef>
              <a:spcAft>
                <a:spcPts val="0"/>
              </a:spcAft>
              <a:buClr>
                <a:srgbClr val="616161"/>
              </a:buClr>
              <a:buSzPts val="1400"/>
              <a:buChar char="■"/>
              <a:defRPr sz="1400">
                <a:solidFill>
                  <a:srgbClr val="616161"/>
                </a:solidFill>
              </a:defRPr>
            </a:lvl3pPr>
            <a:lvl4pPr indent="-317500" lvl="3" marL="1828800" algn="l">
              <a:lnSpc>
                <a:spcPct val="115000"/>
              </a:lnSpc>
              <a:spcBef>
                <a:spcPts val="1600"/>
              </a:spcBef>
              <a:spcAft>
                <a:spcPts val="0"/>
              </a:spcAft>
              <a:buClr>
                <a:srgbClr val="616161"/>
              </a:buClr>
              <a:buSzPts val="1400"/>
              <a:buChar char="●"/>
              <a:defRPr sz="1400">
                <a:solidFill>
                  <a:srgbClr val="616161"/>
                </a:solidFill>
              </a:defRPr>
            </a:lvl4pPr>
            <a:lvl5pPr indent="-317500" lvl="4" marL="2286000" algn="l">
              <a:lnSpc>
                <a:spcPct val="115000"/>
              </a:lnSpc>
              <a:spcBef>
                <a:spcPts val="1600"/>
              </a:spcBef>
              <a:spcAft>
                <a:spcPts val="0"/>
              </a:spcAft>
              <a:buClr>
                <a:srgbClr val="616161"/>
              </a:buClr>
              <a:buSzPts val="1400"/>
              <a:buChar char="○"/>
              <a:defRPr sz="1400">
                <a:solidFill>
                  <a:srgbClr val="616161"/>
                </a:solidFill>
              </a:defRPr>
            </a:lvl5pPr>
            <a:lvl6pPr indent="-317500" lvl="5" marL="2743200" algn="l">
              <a:lnSpc>
                <a:spcPct val="115000"/>
              </a:lnSpc>
              <a:spcBef>
                <a:spcPts val="1600"/>
              </a:spcBef>
              <a:spcAft>
                <a:spcPts val="0"/>
              </a:spcAft>
              <a:buClr>
                <a:srgbClr val="616161"/>
              </a:buClr>
              <a:buSzPts val="1400"/>
              <a:buChar char="■"/>
              <a:defRPr sz="1400">
                <a:solidFill>
                  <a:srgbClr val="616161"/>
                </a:solidFill>
              </a:defRPr>
            </a:lvl6pPr>
            <a:lvl7pPr indent="-317500" lvl="6" marL="3200400" algn="l">
              <a:lnSpc>
                <a:spcPct val="115000"/>
              </a:lnSpc>
              <a:spcBef>
                <a:spcPts val="1600"/>
              </a:spcBef>
              <a:spcAft>
                <a:spcPts val="0"/>
              </a:spcAft>
              <a:buClr>
                <a:srgbClr val="616161"/>
              </a:buClr>
              <a:buSzPts val="1400"/>
              <a:buChar char="●"/>
              <a:defRPr sz="1400">
                <a:solidFill>
                  <a:srgbClr val="616161"/>
                </a:solidFill>
              </a:defRPr>
            </a:lvl7pPr>
            <a:lvl8pPr indent="-317500" lvl="7" marL="3657600" algn="l">
              <a:lnSpc>
                <a:spcPct val="115000"/>
              </a:lnSpc>
              <a:spcBef>
                <a:spcPts val="1600"/>
              </a:spcBef>
              <a:spcAft>
                <a:spcPts val="0"/>
              </a:spcAft>
              <a:buClr>
                <a:srgbClr val="616161"/>
              </a:buClr>
              <a:buSzPts val="1400"/>
              <a:buChar char="○"/>
              <a:defRPr sz="1400">
                <a:solidFill>
                  <a:srgbClr val="616161"/>
                </a:solidFill>
              </a:defRPr>
            </a:lvl8pPr>
            <a:lvl9pPr indent="-317500" lvl="8" marL="4114800" algn="l">
              <a:lnSpc>
                <a:spcPct val="115000"/>
              </a:lnSpc>
              <a:spcBef>
                <a:spcPts val="1600"/>
              </a:spcBef>
              <a:spcAft>
                <a:spcPts val="1600"/>
              </a:spcAft>
              <a:buClr>
                <a:srgbClr val="616161"/>
              </a:buClr>
              <a:buSzPts val="1400"/>
              <a:buChar char="■"/>
              <a:defRPr sz="1400">
                <a:solidFill>
                  <a:srgbClr val="616161"/>
                </a:solidFill>
              </a:defRPr>
            </a:lvl9pPr>
          </a:lstStyle>
          <a:p/>
        </p:txBody>
      </p:sp>
      <p:sp>
        <p:nvSpPr>
          <p:cNvPr id="113" name="Google Shape;113;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7">
  <p:cSld name="AUTOLAYOUT_7">
    <p:bg>
      <p:bgPr>
        <a:solidFill>
          <a:srgbClr val="FFFFFF"/>
        </a:solidFill>
      </p:bgPr>
    </p:bg>
    <p:spTree>
      <p:nvGrpSpPr>
        <p:cNvPr id="114" name="Shape 114"/>
        <p:cNvGrpSpPr/>
        <p:nvPr/>
      </p:nvGrpSpPr>
      <p:grpSpPr>
        <a:xfrm>
          <a:off x="0" y="0"/>
          <a:ext cx="0" cy="0"/>
          <a:chOff x="0" y="0"/>
          <a:chExt cx="0" cy="0"/>
        </a:xfrm>
      </p:grpSpPr>
      <p:sp>
        <p:nvSpPr>
          <p:cNvPr id="115" name="Google Shape;115;p19"/>
          <p:cNvSpPr/>
          <p:nvPr/>
        </p:nvSpPr>
        <p:spPr>
          <a:xfrm>
            <a:off x="0" y="0"/>
            <a:ext cx="9144000" cy="51435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19"/>
          <p:cNvSpPr txBox="1"/>
          <p:nvPr>
            <p:ph type="title"/>
          </p:nvPr>
        </p:nvSpPr>
        <p:spPr>
          <a:xfrm>
            <a:off x="811650" y="799739"/>
            <a:ext cx="6458400" cy="14799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Clr>
                <a:schemeClr val="dk1"/>
              </a:buClr>
              <a:buSzPts val="3600"/>
              <a:buNone/>
              <a:defRPr b="1" sz="3600">
                <a:solidFill>
                  <a:schemeClr val="dk1"/>
                </a:solidFill>
              </a:defRPr>
            </a:lvl1pPr>
            <a:lvl2pPr lvl="1" algn="l">
              <a:lnSpc>
                <a:spcPct val="100000"/>
              </a:lnSpc>
              <a:spcBef>
                <a:spcPts val="0"/>
              </a:spcBef>
              <a:spcAft>
                <a:spcPts val="0"/>
              </a:spcAft>
              <a:buClr>
                <a:schemeClr val="dk1"/>
              </a:buClr>
              <a:buSzPts val="3600"/>
              <a:buNone/>
              <a:defRPr b="1" sz="3600">
                <a:solidFill>
                  <a:schemeClr val="dk1"/>
                </a:solidFill>
              </a:defRPr>
            </a:lvl2pPr>
            <a:lvl3pPr lvl="2" algn="l">
              <a:lnSpc>
                <a:spcPct val="100000"/>
              </a:lnSpc>
              <a:spcBef>
                <a:spcPts val="0"/>
              </a:spcBef>
              <a:spcAft>
                <a:spcPts val="0"/>
              </a:spcAft>
              <a:buClr>
                <a:schemeClr val="dk1"/>
              </a:buClr>
              <a:buSzPts val="3600"/>
              <a:buNone/>
              <a:defRPr b="1" sz="3600">
                <a:solidFill>
                  <a:schemeClr val="dk1"/>
                </a:solidFill>
              </a:defRPr>
            </a:lvl3pPr>
            <a:lvl4pPr lvl="3" algn="l">
              <a:lnSpc>
                <a:spcPct val="100000"/>
              </a:lnSpc>
              <a:spcBef>
                <a:spcPts val="0"/>
              </a:spcBef>
              <a:spcAft>
                <a:spcPts val="0"/>
              </a:spcAft>
              <a:buClr>
                <a:schemeClr val="dk1"/>
              </a:buClr>
              <a:buSzPts val="3600"/>
              <a:buNone/>
              <a:defRPr b="1" sz="3600">
                <a:solidFill>
                  <a:schemeClr val="dk1"/>
                </a:solidFill>
              </a:defRPr>
            </a:lvl4pPr>
            <a:lvl5pPr lvl="4" algn="l">
              <a:lnSpc>
                <a:spcPct val="100000"/>
              </a:lnSpc>
              <a:spcBef>
                <a:spcPts val="0"/>
              </a:spcBef>
              <a:spcAft>
                <a:spcPts val="0"/>
              </a:spcAft>
              <a:buClr>
                <a:schemeClr val="dk1"/>
              </a:buClr>
              <a:buSzPts val="3600"/>
              <a:buNone/>
              <a:defRPr b="1" sz="3600">
                <a:solidFill>
                  <a:schemeClr val="dk1"/>
                </a:solidFill>
              </a:defRPr>
            </a:lvl5pPr>
            <a:lvl6pPr lvl="5" algn="l">
              <a:lnSpc>
                <a:spcPct val="100000"/>
              </a:lnSpc>
              <a:spcBef>
                <a:spcPts val="0"/>
              </a:spcBef>
              <a:spcAft>
                <a:spcPts val="0"/>
              </a:spcAft>
              <a:buClr>
                <a:schemeClr val="dk1"/>
              </a:buClr>
              <a:buSzPts val="3600"/>
              <a:buNone/>
              <a:defRPr b="1" sz="3600">
                <a:solidFill>
                  <a:schemeClr val="dk1"/>
                </a:solidFill>
              </a:defRPr>
            </a:lvl6pPr>
            <a:lvl7pPr lvl="6" algn="l">
              <a:lnSpc>
                <a:spcPct val="100000"/>
              </a:lnSpc>
              <a:spcBef>
                <a:spcPts val="0"/>
              </a:spcBef>
              <a:spcAft>
                <a:spcPts val="0"/>
              </a:spcAft>
              <a:buClr>
                <a:schemeClr val="dk1"/>
              </a:buClr>
              <a:buSzPts val="3600"/>
              <a:buNone/>
              <a:defRPr b="1" sz="3600">
                <a:solidFill>
                  <a:schemeClr val="dk1"/>
                </a:solidFill>
              </a:defRPr>
            </a:lvl7pPr>
            <a:lvl8pPr lvl="7" algn="l">
              <a:lnSpc>
                <a:spcPct val="100000"/>
              </a:lnSpc>
              <a:spcBef>
                <a:spcPts val="0"/>
              </a:spcBef>
              <a:spcAft>
                <a:spcPts val="0"/>
              </a:spcAft>
              <a:buClr>
                <a:schemeClr val="dk1"/>
              </a:buClr>
              <a:buSzPts val="3600"/>
              <a:buNone/>
              <a:defRPr b="1" sz="3600">
                <a:solidFill>
                  <a:schemeClr val="dk1"/>
                </a:solidFill>
              </a:defRPr>
            </a:lvl8pPr>
            <a:lvl9pPr lvl="8" algn="l">
              <a:lnSpc>
                <a:spcPct val="100000"/>
              </a:lnSpc>
              <a:spcBef>
                <a:spcPts val="0"/>
              </a:spcBef>
              <a:spcAft>
                <a:spcPts val="0"/>
              </a:spcAft>
              <a:buClr>
                <a:schemeClr val="dk1"/>
              </a:buClr>
              <a:buSzPts val="3600"/>
              <a:buNone/>
              <a:defRPr b="1" sz="3600">
                <a:solidFill>
                  <a:schemeClr val="dk1"/>
                </a:solidFill>
              </a:defRPr>
            </a:lvl9pPr>
          </a:lstStyle>
          <a:p/>
        </p:txBody>
      </p:sp>
      <p:sp>
        <p:nvSpPr>
          <p:cNvPr id="118" name="Google Shape;118;p19"/>
          <p:cNvSpPr txBox="1"/>
          <p:nvPr>
            <p:ph idx="1" type="body"/>
          </p:nvPr>
        </p:nvSpPr>
        <p:spPr>
          <a:xfrm>
            <a:off x="811650" y="2432039"/>
            <a:ext cx="6458400" cy="2037600"/>
          </a:xfrm>
          <a:prstGeom prst="rect">
            <a:avLst/>
          </a:prstGeom>
          <a:noFill/>
        </p:spPr>
        <p:txBody>
          <a:bodyPr anchorCtr="0" anchor="t" bIns="91425" lIns="91425" spcFirstLastPara="1" rIns="91425" wrap="square" tIns="91425"/>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8">
  <p:cSld name="AUTOLAYOUT_8">
    <p:bg>
      <p:bgPr>
        <a:solidFill>
          <a:srgbClr val="FFFFFF"/>
        </a:solidFill>
      </p:bgPr>
    </p:bg>
    <p:spTree>
      <p:nvGrpSpPr>
        <p:cNvPr id="119" name="Shape 119"/>
        <p:cNvGrpSpPr/>
        <p:nvPr/>
      </p:nvGrpSpPr>
      <p:grpSpPr>
        <a:xfrm>
          <a:off x="0" y="0"/>
          <a:ext cx="0" cy="0"/>
          <a:chOff x="0" y="0"/>
          <a:chExt cx="0" cy="0"/>
        </a:xfrm>
      </p:grpSpPr>
      <p:sp>
        <p:nvSpPr>
          <p:cNvPr id="120" name="Google Shape;120;p20"/>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a:off x="0" y="4665575"/>
            <a:ext cx="91440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txBox="1"/>
          <p:nvPr>
            <p:ph type="title"/>
          </p:nvPr>
        </p:nvSpPr>
        <p:spPr>
          <a:xfrm>
            <a:off x="349300" y="334525"/>
            <a:ext cx="7407000" cy="6630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Clr>
                <a:schemeClr val="dk1"/>
              </a:buClr>
              <a:buSzPts val="3200"/>
              <a:buNone/>
              <a:defRPr b="1" sz="3200">
                <a:solidFill>
                  <a:schemeClr val="dk1"/>
                </a:solidFill>
              </a:defRPr>
            </a:lvl1pPr>
            <a:lvl2pPr lvl="1" algn="l">
              <a:lnSpc>
                <a:spcPct val="100000"/>
              </a:lnSpc>
              <a:spcBef>
                <a:spcPts val="0"/>
              </a:spcBef>
              <a:spcAft>
                <a:spcPts val="0"/>
              </a:spcAft>
              <a:buClr>
                <a:schemeClr val="dk1"/>
              </a:buClr>
              <a:buSzPts val="3200"/>
              <a:buNone/>
              <a:defRPr b="1" sz="3200">
                <a:solidFill>
                  <a:schemeClr val="dk1"/>
                </a:solidFill>
              </a:defRPr>
            </a:lvl2pPr>
            <a:lvl3pPr lvl="2" algn="l">
              <a:lnSpc>
                <a:spcPct val="100000"/>
              </a:lnSpc>
              <a:spcBef>
                <a:spcPts val="0"/>
              </a:spcBef>
              <a:spcAft>
                <a:spcPts val="0"/>
              </a:spcAft>
              <a:buClr>
                <a:schemeClr val="dk1"/>
              </a:buClr>
              <a:buSzPts val="3200"/>
              <a:buNone/>
              <a:defRPr b="1" sz="3200">
                <a:solidFill>
                  <a:schemeClr val="dk1"/>
                </a:solidFill>
              </a:defRPr>
            </a:lvl3pPr>
            <a:lvl4pPr lvl="3" algn="l">
              <a:lnSpc>
                <a:spcPct val="100000"/>
              </a:lnSpc>
              <a:spcBef>
                <a:spcPts val="0"/>
              </a:spcBef>
              <a:spcAft>
                <a:spcPts val="0"/>
              </a:spcAft>
              <a:buClr>
                <a:schemeClr val="dk1"/>
              </a:buClr>
              <a:buSzPts val="3200"/>
              <a:buNone/>
              <a:defRPr b="1" sz="3200">
                <a:solidFill>
                  <a:schemeClr val="dk1"/>
                </a:solidFill>
              </a:defRPr>
            </a:lvl4pPr>
            <a:lvl5pPr lvl="4" algn="l">
              <a:lnSpc>
                <a:spcPct val="100000"/>
              </a:lnSpc>
              <a:spcBef>
                <a:spcPts val="0"/>
              </a:spcBef>
              <a:spcAft>
                <a:spcPts val="0"/>
              </a:spcAft>
              <a:buClr>
                <a:schemeClr val="dk1"/>
              </a:buClr>
              <a:buSzPts val="3200"/>
              <a:buNone/>
              <a:defRPr b="1" sz="3200">
                <a:solidFill>
                  <a:schemeClr val="dk1"/>
                </a:solidFill>
              </a:defRPr>
            </a:lvl5pPr>
            <a:lvl6pPr lvl="5" algn="l">
              <a:lnSpc>
                <a:spcPct val="100000"/>
              </a:lnSpc>
              <a:spcBef>
                <a:spcPts val="0"/>
              </a:spcBef>
              <a:spcAft>
                <a:spcPts val="0"/>
              </a:spcAft>
              <a:buClr>
                <a:schemeClr val="dk1"/>
              </a:buClr>
              <a:buSzPts val="3200"/>
              <a:buNone/>
              <a:defRPr b="1" sz="3200">
                <a:solidFill>
                  <a:schemeClr val="dk1"/>
                </a:solidFill>
              </a:defRPr>
            </a:lvl6pPr>
            <a:lvl7pPr lvl="6" algn="l">
              <a:lnSpc>
                <a:spcPct val="100000"/>
              </a:lnSpc>
              <a:spcBef>
                <a:spcPts val="0"/>
              </a:spcBef>
              <a:spcAft>
                <a:spcPts val="0"/>
              </a:spcAft>
              <a:buClr>
                <a:schemeClr val="dk1"/>
              </a:buClr>
              <a:buSzPts val="3200"/>
              <a:buNone/>
              <a:defRPr b="1" sz="3200">
                <a:solidFill>
                  <a:schemeClr val="dk1"/>
                </a:solidFill>
              </a:defRPr>
            </a:lvl7pPr>
            <a:lvl8pPr lvl="7" algn="l">
              <a:lnSpc>
                <a:spcPct val="100000"/>
              </a:lnSpc>
              <a:spcBef>
                <a:spcPts val="0"/>
              </a:spcBef>
              <a:spcAft>
                <a:spcPts val="0"/>
              </a:spcAft>
              <a:buClr>
                <a:schemeClr val="dk1"/>
              </a:buClr>
              <a:buSzPts val="3200"/>
              <a:buNone/>
              <a:defRPr b="1" sz="3200">
                <a:solidFill>
                  <a:schemeClr val="dk1"/>
                </a:solidFill>
              </a:defRPr>
            </a:lvl8pPr>
            <a:lvl9pPr lvl="8" algn="l">
              <a:lnSpc>
                <a:spcPct val="100000"/>
              </a:lnSpc>
              <a:spcBef>
                <a:spcPts val="0"/>
              </a:spcBef>
              <a:spcAft>
                <a:spcPts val="0"/>
              </a:spcAft>
              <a:buClr>
                <a:schemeClr val="dk1"/>
              </a:buClr>
              <a:buSzPts val="3200"/>
              <a:buNone/>
              <a:defRPr b="1" sz="3200">
                <a:solidFill>
                  <a:schemeClr val="dk1"/>
                </a:solidFill>
              </a:defRPr>
            </a:lvl9pPr>
          </a:lstStyle>
          <a:p/>
        </p:txBody>
      </p:sp>
      <p:sp>
        <p:nvSpPr>
          <p:cNvPr id="123" name="Google Shape;123;p20"/>
          <p:cNvSpPr txBox="1"/>
          <p:nvPr>
            <p:ph idx="1" type="body"/>
          </p:nvPr>
        </p:nvSpPr>
        <p:spPr>
          <a:xfrm>
            <a:off x="349300" y="1147425"/>
            <a:ext cx="7407000" cy="3172500"/>
          </a:xfrm>
          <a:prstGeom prst="rect">
            <a:avLst/>
          </a:prstGeom>
          <a:noFill/>
        </p:spPr>
        <p:txBody>
          <a:bodyPr anchorCtr="0" anchor="t" bIns="91425" lIns="91425" spcFirstLastPara="1" rIns="91425" wrap="square" tIns="91425"/>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124" name="Google Shape;124;p2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9">
  <p:cSld name="AUTOLAYOUT_9">
    <p:bg>
      <p:bgPr>
        <a:solidFill>
          <a:srgbClr val="FFFFFF"/>
        </a:solidFill>
      </p:bgPr>
    </p:bg>
    <p:spTree>
      <p:nvGrpSpPr>
        <p:cNvPr id="125" name="Shape 125"/>
        <p:cNvGrpSpPr/>
        <p:nvPr/>
      </p:nvGrpSpPr>
      <p:grpSpPr>
        <a:xfrm>
          <a:off x="0" y="0"/>
          <a:ext cx="0" cy="0"/>
          <a:chOff x="0" y="0"/>
          <a:chExt cx="0" cy="0"/>
        </a:xfrm>
      </p:grpSpPr>
      <p:sp>
        <p:nvSpPr>
          <p:cNvPr id="126" name="Google Shape;126;p21"/>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p:nvPr/>
        </p:nvSpPr>
        <p:spPr>
          <a:xfrm>
            <a:off x="0" y="0"/>
            <a:ext cx="9144000" cy="2161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txBox="1"/>
          <p:nvPr>
            <p:ph type="title"/>
          </p:nvPr>
        </p:nvSpPr>
        <p:spPr>
          <a:xfrm>
            <a:off x="317700" y="369325"/>
            <a:ext cx="6934800" cy="15792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Clr>
                <a:schemeClr val="lt1"/>
              </a:buClr>
              <a:buSzPts val="3600"/>
              <a:buNone/>
              <a:defRPr b="1" sz="3600">
                <a:solidFill>
                  <a:schemeClr val="lt1"/>
                </a:solidFill>
              </a:defRPr>
            </a:lvl1pPr>
            <a:lvl2pPr lvl="1" algn="l">
              <a:lnSpc>
                <a:spcPct val="100000"/>
              </a:lnSpc>
              <a:spcBef>
                <a:spcPts val="0"/>
              </a:spcBef>
              <a:spcAft>
                <a:spcPts val="0"/>
              </a:spcAft>
              <a:buClr>
                <a:schemeClr val="lt1"/>
              </a:buClr>
              <a:buSzPts val="3600"/>
              <a:buNone/>
              <a:defRPr b="1" sz="3600">
                <a:solidFill>
                  <a:schemeClr val="lt1"/>
                </a:solidFill>
              </a:defRPr>
            </a:lvl2pPr>
            <a:lvl3pPr lvl="2" algn="l">
              <a:lnSpc>
                <a:spcPct val="100000"/>
              </a:lnSpc>
              <a:spcBef>
                <a:spcPts val="0"/>
              </a:spcBef>
              <a:spcAft>
                <a:spcPts val="0"/>
              </a:spcAft>
              <a:buClr>
                <a:schemeClr val="lt1"/>
              </a:buClr>
              <a:buSzPts val="3600"/>
              <a:buNone/>
              <a:defRPr b="1" sz="3600">
                <a:solidFill>
                  <a:schemeClr val="lt1"/>
                </a:solidFill>
              </a:defRPr>
            </a:lvl3pPr>
            <a:lvl4pPr lvl="3" algn="l">
              <a:lnSpc>
                <a:spcPct val="100000"/>
              </a:lnSpc>
              <a:spcBef>
                <a:spcPts val="0"/>
              </a:spcBef>
              <a:spcAft>
                <a:spcPts val="0"/>
              </a:spcAft>
              <a:buClr>
                <a:schemeClr val="lt1"/>
              </a:buClr>
              <a:buSzPts val="3600"/>
              <a:buNone/>
              <a:defRPr b="1" sz="3600">
                <a:solidFill>
                  <a:schemeClr val="lt1"/>
                </a:solidFill>
              </a:defRPr>
            </a:lvl4pPr>
            <a:lvl5pPr lvl="4" algn="l">
              <a:lnSpc>
                <a:spcPct val="100000"/>
              </a:lnSpc>
              <a:spcBef>
                <a:spcPts val="0"/>
              </a:spcBef>
              <a:spcAft>
                <a:spcPts val="0"/>
              </a:spcAft>
              <a:buClr>
                <a:schemeClr val="lt1"/>
              </a:buClr>
              <a:buSzPts val="3600"/>
              <a:buNone/>
              <a:defRPr b="1" sz="3600">
                <a:solidFill>
                  <a:schemeClr val="lt1"/>
                </a:solidFill>
              </a:defRPr>
            </a:lvl5pPr>
            <a:lvl6pPr lvl="5" algn="l">
              <a:lnSpc>
                <a:spcPct val="100000"/>
              </a:lnSpc>
              <a:spcBef>
                <a:spcPts val="0"/>
              </a:spcBef>
              <a:spcAft>
                <a:spcPts val="0"/>
              </a:spcAft>
              <a:buClr>
                <a:schemeClr val="lt1"/>
              </a:buClr>
              <a:buSzPts val="3600"/>
              <a:buNone/>
              <a:defRPr b="1" sz="3600">
                <a:solidFill>
                  <a:schemeClr val="lt1"/>
                </a:solidFill>
              </a:defRPr>
            </a:lvl6pPr>
            <a:lvl7pPr lvl="6" algn="l">
              <a:lnSpc>
                <a:spcPct val="100000"/>
              </a:lnSpc>
              <a:spcBef>
                <a:spcPts val="0"/>
              </a:spcBef>
              <a:spcAft>
                <a:spcPts val="0"/>
              </a:spcAft>
              <a:buClr>
                <a:schemeClr val="lt1"/>
              </a:buClr>
              <a:buSzPts val="3600"/>
              <a:buNone/>
              <a:defRPr b="1" sz="3600">
                <a:solidFill>
                  <a:schemeClr val="lt1"/>
                </a:solidFill>
              </a:defRPr>
            </a:lvl7pPr>
            <a:lvl8pPr lvl="7" algn="l">
              <a:lnSpc>
                <a:spcPct val="100000"/>
              </a:lnSpc>
              <a:spcBef>
                <a:spcPts val="0"/>
              </a:spcBef>
              <a:spcAft>
                <a:spcPts val="0"/>
              </a:spcAft>
              <a:buClr>
                <a:schemeClr val="lt1"/>
              </a:buClr>
              <a:buSzPts val="3600"/>
              <a:buNone/>
              <a:defRPr b="1" sz="3600">
                <a:solidFill>
                  <a:schemeClr val="lt1"/>
                </a:solidFill>
              </a:defRPr>
            </a:lvl8pPr>
            <a:lvl9pPr lvl="8" algn="l">
              <a:lnSpc>
                <a:spcPct val="100000"/>
              </a:lnSpc>
              <a:spcBef>
                <a:spcPts val="0"/>
              </a:spcBef>
              <a:spcAft>
                <a:spcPts val="0"/>
              </a:spcAft>
              <a:buClr>
                <a:schemeClr val="lt1"/>
              </a:buClr>
              <a:buSzPts val="3600"/>
              <a:buNone/>
              <a:defRPr b="1" sz="3600">
                <a:solidFill>
                  <a:schemeClr val="lt1"/>
                </a:solidFill>
              </a:defRPr>
            </a:lvl9pPr>
          </a:lstStyle>
          <a:p/>
        </p:txBody>
      </p:sp>
      <p:sp>
        <p:nvSpPr>
          <p:cNvPr id="129" name="Google Shape;129;p21"/>
          <p:cNvSpPr txBox="1"/>
          <p:nvPr>
            <p:ph idx="1" type="body"/>
          </p:nvPr>
        </p:nvSpPr>
        <p:spPr>
          <a:xfrm>
            <a:off x="317700" y="2432075"/>
            <a:ext cx="6397800" cy="2329800"/>
          </a:xfrm>
          <a:prstGeom prst="rect">
            <a:avLst/>
          </a:prstGeom>
          <a:noFill/>
        </p:spPr>
        <p:txBody>
          <a:bodyPr anchorCtr="0" anchor="t" bIns="91425" lIns="91425" spcFirstLastPara="1" rIns="91425" wrap="square" tIns="91425"/>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130" name="Google Shape;130;p21"/>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0">
  <p:cSld name="AUTOLAYOUT_10">
    <p:bg>
      <p:bgPr>
        <a:solidFill>
          <a:srgbClr val="FFFFFF"/>
        </a:solidFill>
      </p:bgPr>
    </p:bg>
    <p:spTree>
      <p:nvGrpSpPr>
        <p:cNvPr id="131" name="Shape 131"/>
        <p:cNvGrpSpPr/>
        <p:nvPr/>
      </p:nvGrpSpPr>
      <p:grpSpPr>
        <a:xfrm>
          <a:off x="0" y="0"/>
          <a:ext cx="0" cy="0"/>
          <a:chOff x="0" y="0"/>
          <a:chExt cx="0" cy="0"/>
        </a:xfrm>
      </p:grpSpPr>
      <p:sp>
        <p:nvSpPr>
          <p:cNvPr id="132" name="Google Shape;132;p22"/>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p:nvPr/>
        </p:nvSpPr>
        <p:spPr>
          <a:xfrm>
            <a:off x="0" y="0"/>
            <a:ext cx="35127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txBox="1"/>
          <p:nvPr>
            <p:ph type="title"/>
          </p:nvPr>
        </p:nvSpPr>
        <p:spPr>
          <a:xfrm>
            <a:off x="311700" y="307825"/>
            <a:ext cx="2631900" cy="43167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
        <p:nvSpPr>
          <p:cNvPr id="135" name="Google Shape;135;p22"/>
          <p:cNvSpPr txBox="1"/>
          <p:nvPr>
            <p:ph idx="1" type="body"/>
          </p:nvPr>
        </p:nvSpPr>
        <p:spPr>
          <a:xfrm>
            <a:off x="4011825" y="364950"/>
            <a:ext cx="4850400" cy="4259700"/>
          </a:xfrm>
          <a:prstGeom prst="rect">
            <a:avLst/>
          </a:prstGeom>
          <a:noFill/>
        </p:spPr>
        <p:txBody>
          <a:bodyPr anchorCtr="0" anchor="t" bIns="91425" lIns="91425" spcFirstLastPara="1" rIns="91425" wrap="square" tIns="91425"/>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136" name="Google Shape;136;p22"/>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1">
  <p:cSld name="AUTOLAYOUT_11">
    <p:bg>
      <p:bgPr>
        <a:solidFill>
          <a:srgbClr val="FFFFFF"/>
        </a:solidFill>
      </p:bgPr>
    </p:bg>
    <p:spTree>
      <p:nvGrpSpPr>
        <p:cNvPr id="137" name="Shape 137"/>
        <p:cNvGrpSpPr/>
        <p:nvPr/>
      </p:nvGrpSpPr>
      <p:grpSpPr>
        <a:xfrm>
          <a:off x="0" y="0"/>
          <a:ext cx="0" cy="0"/>
          <a:chOff x="0" y="0"/>
          <a:chExt cx="0" cy="0"/>
        </a:xfrm>
      </p:grpSpPr>
      <p:sp>
        <p:nvSpPr>
          <p:cNvPr id="138" name="Google Shape;138;p2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3"/>
          <p:cNvSpPr/>
          <p:nvPr/>
        </p:nvSpPr>
        <p:spPr>
          <a:xfrm flipH="1">
            <a:off x="3225000" y="1448425"/>
            <a:ext cx="5919000" cy="36951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p:nvPr/>
        </p:nvSpPr>
        <p:spPr>
          <a:xfrm flipH="1">
            <a:off x="3397800" y="1448425"/>
            <a:ext cx="5746200" cy="3695100"/>
          </a:xfrm>
          <a:prstGeom prst="rtTriangle">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3"/>
          <p:cNvSpPr/>
          <p:nvPr/>
        </p:nvSpPr>
        <p:spPr>
          <a:xfrm flipH="1">
            <a:off x="3836700" y="1448475"/>
            <a:ext cx="5307300" cy="3695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txBox="1"/>
          <p:nvPr>
            <p:ph type="ctrTitle"/>
          </p:nvPr>
        </p:nvSpPr>
        <p:spPr>
          <a:xfrm>
            <a:off x="335250" y="932100"/>
            <a:ext cx="5508300" cy="16557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Clr>
                <a:schemeClr val="dk1"/>
              </a:buClr>
              <a:buSzPts val="5200"/>
              <a:buNone/>
              <a:defRPr b="1" sz="5200">
                <a:solidFill>
                  <a:schemeClr val="dk1"/>
                </a:solidFill>
              </a:defRPr>
            </a:lvl1pPr>
            <a:lvl2pPr lvl="1" algn="l">
              <a:lnSpc>
                <a:spcPct val="100000"/>
              </a:lnSpc>
              <a:spcBef>
                <a:spcPts val="0"/>
              </a:spcBef>
              <a:spcAft>
                <a:spcPts val="0"/>
              </a:spcAft>
              <a:buClr>
                <a:schemeClr val="dk1"/>
              </a:buClr>
              <a:buSzPts val="5200"/>
              <a:buNone/>
              <a:defRPr b="1" sz="5200">
                <a:solidFill>
                  <a:schemeClr val="dk1"/>
                </a:solidFill>
              </a:defRPr>
            </a:lvl2pPr>
            <a:lvl3pPr lvl="2" algn="l">
              <a:lnSpc>
                <a:spcPct val="100000"/>
              </a:lnSpc>
              <a:spcBef>
                <a:spcPts val="0"/>
              </a:spcBef>
              <a:spcAft>
                <a:spcPts val="0"/>
              </a:spcAft>
              <a:buClr>
                <a:schemeClr val="dk1"/>
              </a:buClr>
              <a:buSzPts val="5200"/>
              <a:buNone/>
              <a:defRPr b="1" sz="5200">
                <a:solidFill>
                  <a:schemeClr val="dk1"/>
                </a:solidFill>
              </a:defRPr>
            </a:lvl3pPr>
            <a:lvl4pPr lvl="3" algn="l">
              <a:lnSpc>
                <a:spcPct val="100000"/>
              </a:lnSpc>
              <a:spcBef>
                <a:spcPts val="0"/>
              </a:spcBef>
              <a:spcAft>
                <a:spcPts val="0"/>
              </a:spcAft>
              <a:buClr>
                <a:schemeClr val="dk1"/>
              </a:buClr>
              <a:buSzPts val="5200"/>
              <a:buNone/>
              <a:defRPr b="1" sz="5200">
                <a:solidFill>
                  <a:schemeClr val="dk1"/>
                </a:solidFill>
              </a:defRPr>
            </a:lvl4pPr>
            <a:lvl5pPr lvl="4" algn="l">
              <a:lnSpc>
                <a:spcPct val="100000"/>
              </a:lnSpc>
              <a:spcBef>
                <a:spcPts val="0"/>
              </a:spcBef>
              <a:spcAft>
                <a:spcPts val="0"/>
              </a:spcAft>
              <a:buClr>
                <a:schemeClr val="dk1"/>
              </a:buClr>
              <a:buSzPts val="5200"/>
              <a:buNone/>
              <a:defRPr b="1" sz="5200">
                <a:solidFill>
                  <a:schemeClr val="dk1"/>
                </a:solidFill>
              </a:defRPr>
            </a:lvl5pPr>
            <a:lvl6pPr lvl="5" algn="l">
              <a:lnSpc>
                <a:spcPct val="100000"/>
              </a:lnSpc>
              <a:spcBef>
                <a:spcPts val="0"/>
              </a:spcBef>
              <a:spcAft>
                <a:spcPts val="0"/>
              </a:spcAft>
              <a:buClr>
                <a:schemeClr val="dk1"/>
              </a:buClr>
              <a:buSzPts val="5200"/>
              <a:buNone/>
              <a:defRPr b="1" sz="5200">
                <a:solidFill>
                  <a:schemeClr val="dk1"/>
                </a:solidFill>
              </a:defRPr>
            </a:lvl6pPr>
            <a:lvl7pPr lvl="6" algn="l">
              <a:lnSpc>
                <a:spcPct val="100000"/>
              </a:lnSpc>
              <a:spcBef>
                <a:spcPts val="0"/>
              </a:spcBef>
              <a:spcAft>
                <a:spcPts val="0"/>
              </a:spcAft>
              <a:buClr>
                <a:schemeClr val="dk1"/>
              </a:buClr>
              <a:buSzPts val="5200"/>
              <a:buNone/>
              <a:defRPr b="1" sz="5200">
                <a:solidFill>
                  <a:schemeClr val="dk1"/>
                </a:solidFill>
              </a:defRPr>
            </a:lvl7pPr>
            <a:lvl8pPr lvl="7" algn="l">
              <a:lnSpc>
                <a:spcPct val="100000"/>
              </a:lnSpc>
              <a:spcBef>
                <a:spcPts val="0"/>
              </a:spcBef>
              <a:spcAft>
                <a:spcPts val="0"/>
              </a:spcAft>
              <a:buClr>
                <a:schemeClr val="dk1"/>
              </a:buClr>
              <a:buSzPts val="5200"/>
              <a:buNone/>
              <a:defRPr b="1" sz="5200">
                <a:solidFill>
                  <a:schemeClr val="dk1"/>
                </a:solidFill>
              </a:defRPr>
            </a:lvl8pPr>
            <a:lvl9pPr lvl="8" algn="l">
              <a:lnSpc>
                <a:spcPct val="100000"/>
              </a:lnSpc>
              <a:spcBef>
                <a:spcPts val="0"/>
              </a:spcBef>
              <a:spcAft>
                <a:spcPts val="0"/>
              </a:spcAft>
              <a:buClr>
                <a:schemeClr val="dk1"/>
              </a:buClr>
              <a:buSzPts val="5200"/>
              <a:buNone/>
              <a:defRPr b="1" sz="5200">
                <a:solidFill>
                  <a:schemeClr val="dk1"/>
                </a:solidFill>
              </a:defRPr>
            </a:lvl9pPr>
          </a:lstStyle>
          <a:p/>
        </p:txBody>
      </p:sp>
      <p:sp>
        <p:nvSpPr>
          <p:cNvPr id="143" name="Google Shape;143;p23"/>
          <p:cNvSpPr txBox="1"/>
          <p:nvPr>
            <p:ph idx="1" type="subTitle"/>
          </p:nvPr>
        </p:nvSpPr>
        <p:spPr>
          <a:xfrm>
            <a:off x="335250" y="2727850"/>
            <a:ext cx="3914700" cy="16125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chemeClr val="dk2"/>
              </a:buClr>
              <a:buSzPts val="2400"/>
              <a:buNone/>
              <a:defRPr sz="2400">
                <a:solidFill>
                  <a:schemeClr val="dk2"/>
                </a:solidFill>
              </a:defRPr>
            </a:lvl1pPr>
            <a:lvl2pPr lvl="1" algn="l">
              <a:lnSpc>
                <a:spcPct val="100000"/>
              </a:lnSpc>
              <a:spcBef>
                <a:spcPts val="0"/>
              </a:spcBef>
              <a:spcAft>
                <a:spcPts val="0"/>
              </a:spcAft>
              <a:buClr>
                <a:schemeClr val="dk2"/>
              </a:buClr>
              <a:buSzPts val="2400"/>
              <a:buNone/>
              <a:defRPr sz="2400">
                <a:solidFill>
                  <a:schemeClr val="dk2"/>
                </a:solidFill>
              </a:defRPr>
            </a:lvl2pPr>
            <a:lvl3pPr lvl="2" algn="l">
              <a:lnSpc>
                <a:spcPct val="100000"/>
              </a:lnSpc>
              <a:spcBef>
                <a:spcPts val="0"/>
              </a:spcBef>
              <a:spcAft>
                <a:spcPts val="0"/>
              </a:spcAft>
              <a:buClr>
                <a:schemeClr val="dk2"/>
              </a:buClr>
              <a:buSzPts val="2400"/>
              <a:buNone/>
              <a:defRPr sz="2400">
                <a:solidFill>
                  <a:schemeClr val="dk2"/>
                </a:solidFill>
              </a:defRPr>
            </a:lvl3pPr>
            <a:lvl4pPr lvl="3" algn="l">
              <a:lnSpc>
                <a:spcPct val="100000"/>
              </a:lnSpc>
              <a:spcBef>
                <a:spcPts val="0"/>
              </a:spcBef>
              <a:spcAft>
                <a:spcPts val="0"/>
              </a:spcAft>
              <a:buClr>
                <a:schemeClr val="dk2"/>
              </a:buClr>
              <a:buSzPts val="2400"/>
              <a:buNone/>
              <a:defRPr sz="2400">
                <a:solidFill>
                  <a:schemeClr val="dk2"/>
                </a:solidFill>
              </a:defRPr>
            </a:lvl4pPr>
            <a:lvl5pPr lvl="4" algn="l">
              <a:lnSpc>
                <a:spcPct val="100000"/>
              </a:lnSpc>
              <a:spcBef>
                <a:spcPts val="0"/>
              </a:spcBef>
              <a:spcAft>
                <a:spcPts val="0"/>
              </a:spcAft>
              <a:buClr>
                <a:schemeClr val="dk2"/>
              </a:buClr>
              <a:buSzPts val="2400"/>
              <a:buNone/>
              <a:defRPr sz="2400">
                <a:solidFill>
                  <a:schemeClr val="dk2"/>
                </a:solidFill>
              </a:defRPr>
            </a:lvl5pPr>
            <a:lvl6pPr lvl="5" algn="l">
              <a:lnSpc>
                <a:spcPct val="100000"/>
              </a:lnSpc>
              <a:spcBef>
                <a:spcPts val="0"/>
              </a:spcBef>
              <a:spcAft>
                <a:spcPts val="0"/>
              </a:spcAft>
              <a:buClr>
                <a:schemeClr val="dk2"/>
              </a:buClr>
              <a:buSzPts val="2400"/>
              <a:buNone/>
              <a:defRPr sz="2400">
                <a:solidFill>
                  <a:schemeClr val="dk2"/>
                </a:solidFill>
              </a:defRPr>
            </a:lvl6pPr>
            <a:lvl7pPr lvl="6" algn="l">
              <a:lnSpc>
                <a:spcPct val="100000"/>
              </a:lnSpc>
              <a:spcBef>
                <a:spcPts val="0"/>
              </a:spcBef>
              <a:spcAft>
                <a:spcPts val="0"/>
              </a:spcAft>
              <a:buClr>
                <a:schemeClr val="dk2"/>
              </a:buClr>
              <a:buSzPts val="2400"/>
              <a:buNone/>
              <a:defRPr sz="2400">
                <a:solidFill>
                  <a:schemeClr val="dk2"/>
                </a:solidFill>
              </a:defRPr>
            </a:lvl7pPr>
            <a:lvl8pPr lvl="7" algn="l">
              <a:lnSpc>
                <a:spcPct val="100000"/>
              </a:lnSpc>
              <a:spcBef>
                <a:spcPts val="0"/>
              </a:spcBef>
              <a:spcAft>
                <a:spcPts val="0"/>
              </a:spcAft>
              <a:buClr>
                <a:schemeClr val="dk2"/>
              </a:buClr>
              <a:buSzPts val="2400"/>
              <a:buNone/>
              <a:defRPr sz="2400">
                <a:solidFill>
                  <a:schemeClr val="dk2"/>
                </a:solidFill>
              </a:defRPr>
            </a:lvl8pPr>
            <a:lvl9pPr lvl="8" algn="l">
              <a:lnSpc>
                <a:spcPct val="100000"/>
              </a:lnSpc>
              <a:spcBef>
                <a:spcPts val="0"/>
              </a:spcBef>
              <a:spcAft>
                <a:spcPts val="0"/>
              </a:spcAft>
              <a:buClr>
                <a:schemeClr val="dk2"/>
              </a:buClr>
              <a:buSzPts val="2400"/>
              <a:buNone/>
              <a:defRPr sz="2400">
                <a:solidFill>
                  <a:schemeClr val="dk2"/>
                </a:solidFill>
              </a:defRPr>
            </a:lvl9pPr>
          </a:lstStyle>
          <a:p/>
        </p:txBody>
      </p:sp>
      <p:sp>
        <p:nvSpPr>
          <p:cNvPr id="144" name="Google Shape;144;p2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2">
  <p:cSld name="AUTOLAYOUT_12">
    <p:bg>
      <p:bgPr>
        <a:solidFill>
          <a:srgbClr val="FFFFFF"/>
        </a:solidFill>
      </p:bgPr>
    </p:bg>
    <p:spTree>
      <p:nvGrpSpPr>
        <p:cNvPr id="145" name="Shape 145"/>
        <p:cNvGrpSpPr/>
        <p:nvPr/>
      </p:nvGrpSpPr>
      <p:grpSpPr>
        <a:xfrm>
          <a:off x="0" y="0"/>
          <a:ext cx="0" cy="0"/>
          <a:chOff x="0" y="0"/>
          <a:chExt cx="0" cy="0"/>
        </a:xfrm>
      </p:grpSpPr>
      <p:sp>
        <p:nvSpPr>
          <p:cNvPr id="146" name="Google Shape;146;p24"/>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48" name="Google Shape;148;p24"/>
          <p:cNvSpPr txBox="1"/>
          <p:nvPr>
            <p:ph type="title"/>
          </p:nvPr>
        </p:nvSpPr>
        <p:spPr>
          <a:xfrm>
            <a:off x="329350" y="1108375"/>
            <a:ext cx="3997500" cy="10242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None/>
              <a:defRPr b="1" sz="2800">
                <a:solidFill>
                  <a:srgbClr val="212121"/>
                </a:solidFill>
              </a:defRPr>
            </a:lvl1pPr>
            <a:lvl2pPr lvl="1" algn="l">
              <a:lnSpc>
                <a:spcPct val="100000"/>
              </a:lnSpc>
              <a:spcBef>
                <a:spcPts val="0"/>
              </a:spcBef>
              <a:spcAft>
                <a:spcPts val="0"/>
              </a:spcAft>
              <a:buNone/>
              <a:defRPr b="1" sz="2800">
                <a:solidFill>
                  <a:srgbClr val="212121"/>
                </a:solidFill>
              </a:defRPr>
            </a:lvl2pPr>
            <a:lvl3pPr lvl="2" algn="l">
              <a:lnSpc>
                <a:spcPct val="100000"/>
              </a:lnSpc>
              <a:spcBef>
                <a:spcPts val="0"/>
              </a:spcBef>
              <a:spcAft>
                <a:spcPts val="0"/>
              </a:spcAft>
              <a:buNone/>
              <a:defRPr b="1" sz="2800">
                <a:solidFill>
                  <a:srgbClr val="212121"/>
                </a:solidFill>
              </a:defRPr>
            </a:lvl3pPr>
            <a:lvl4pPr lvl="3" algn="l">
              <a:lnSpc>
                <a:spcPct val="100000"/>
              </a:lnSpc>
              <a:spcBef>
                <a:spcPts val="0"/>
              </a:spcBef>
              <a:spcAft>
                <a:spcPts val="0"/>
              </a:spcAft>
              <a:buNone/>
              <a:defRPr b="1" sz="2800">
                <a:solidFill>
                  <a:srgbClr val="212121"/>
                </a:solidFill>
              </a:defRPr>
            </a:lvl4pPr>
            <a:lvl5pPr lvl="4" algn="l">
              <a:lnSpc>
                <a:spcPct val="100000"/>
              </a:lnSpc>
              <a:spcBef>
                <a:spcPts val="0"/>
              </a:spcBef>
              <a:spcAft>
                <a:spcPts val="0"/>
              </a:spcAft>
              <a:buNone/>
              <a:defRPr b="1" sz="2800">
                <a:solidFill>
                  <a:srgbClr val="212121"/>
                </a:solidFill>
              </a:defRPr>
            </a:lvl5pPr>
            <a:lvl6pPr lvl="5" algn="l">
              <a:lnSpc>
                <a:spcPct val="100000"/>
              </a:lnSpc>
              <a:spcBef>
                <a:spcPts val="0"/>
              </a:spcBef>
              <a:spcAft>
                <a:spcPts val="0"/>
              </a:spcAft>
              <a:buNone/>
              <a:defRPr b="1" sz="2800">
                <a:solidFill>
                  <a:srgbClr val="212121"/>
                </a:solidFill>
              </a:defRPr>
            </a:lvl6pPr>
            <a:lvl7pPr lvl="6" algn="l">
              <a:lnSpc>
                <a:spcPct val="100000"/>
              </a:lnSpc>
              <a:spcBef>
                <a:spcPts val="0"/>
              </a:spcBef>
              <a:spcAft>
                <a:spcPts val="0"/>
              </a:spcAft>
              <a:buNone/>
              <a:defRPr b="1" sz="2800">
                <a:solidFill>
                  <a:srgbClr val="212121"/>
                </a:solidFill>
              </a:defRPr>
            </a:lvl7pPr>
            <a:lvl8pPr lvl="7" algn="l">
              <a:lnSpc>
                <a:spcPct val="100000"/>
              </a:lnSpc>
              <a:spcBef>
                <a:spcPts val="0"/>
              </a:spcBef>
              <a:spcAft>
                <a:spcPts val="0"/>
              </a:spcAft>
              <a:buNone/>
              <a:defRPr b="1" sz="2800">
                <a:solidFill>
                  <a:srgbClr val="212121"/>
                </a:solidFill>
              </a:defRPr>
            </a:lvl8pPr>
            <a:lvl9pPr lvl="8" algn="l">
              <a:lnSpc>
                <a:spcPct val="100000"/>
              </a:lnSpc>
              <a:spcBef>
                <a:spcPts val="0"/>
              </a:spcBef>
              <a:spcAft>
                <a:spcPts val="0"/>
              </a:spcAft>
              <a:buNone/>
              <a:defRPr b="1" sz="2800">
                <a:solidFill>
                  <a:srgbClr val="212121"/>
                </a:solidFill>
              </a:defRPr>
            </a:lvl9pPr>
          </a:lstStyle>
          <a:p/>
        </p:txBody>
      </p:sp>
      <p:sp>
        <p:nvSpPr>
          <p:cNvPr id="149" name="Google Shape;149;p24"/>
          <p:cNvSpPr txBox="1"/>
          <p:nvPr>
            <p:ph idx="1" type="body"/>
          </p:nvPr>
        </p:nvSpPr>
        <p:spPr>
          <a:xfrm>
            <a:off x="329350" y="2195100"/>
            <a:ext cx="3997500" cy="1835100"/>
          </a:xfrm>
          <a:prstGeom prst="rect">
            <a:avLst/>
          </a:prstGeom>
          <a:noFill/>
        </p:spPr>
        <p:txBody>
          <a:bodyPr anchorCtr="0" anchor="t" bIns="91425" lIns="91425" spcFirstLastPara="1" rIns="91425" wrap="square" tIns="91425"/>
          <a:lstStyle>
            <a:lvl1pPr indent="-330200" lvl="0" marL="457200" algn="l">
              <a:lnSpc>
                <a:spcPct val="115000"/>
              </a:lnSpc>
              <a:spcBef>
                <a:spcPts val="0"/>
              </a:spcBef>
              <a:spcAft>
                <a:spcPts val="0"/>
              </a:spcAft>
              <a:buClr>
                <a:srgbClr val="616161"/>
              </a:buClr>
              <a:buSzPts val="1600"/>
              <a:buChar char="●"/>
              <a:defRPr sz="1600">
                <a:solidFill>
                  <a:srgbClr val="616161"/>
                </a:solidFill>
              </a:defRPr>
            </a:lvl1pPr>
            <a:lvl2pPr indent="-317500" lvl="1" marL="914400" algn="l">
              <a:lnSpc>
                <a:spcPct val="115000"/>
              </a:lnSpc>
              <a:spcBef>
                <a:spcPts val="1600"/>
              </a:spcBef>
              <a:spcAft>
                <a:spcPts val="0"/>
              </a:spcAft>
              <a:buClr>
                <a:srgbClr val="616161"/>
              </a:buClr>
              <a:buSzPts val="1400"/>
              <a:buChar char="○"/>
              <a:defRPr sz="1400">
                <a:solidFill>
                  <a:srgbClr val="616161"/>
                </a:solidFill>
              </a:defRPr>
            </a:lvl2pPr>
            <a:lvl3pPr indent="-317500" lvl="2" marL="1371600" algn="l">
              <a:lnSpc>
                <a:spcPct val="115000"/>
              </a:lnSpc>
              <a:spcBef>
                <a:spcPts val="1600"/>
              </a:spcBef>
              <a:spcAft>
                <a:spcPts val="0"/>
              </a:spcAft>
              <a:buClr>
                <a:srgbClr val="616161"/>
              </a:buClr>
              <a:buSzPts val="1400"/>
              <a:buChar char="■"/>
              <a:defRPr sz="1400">
                <a:solidFill>
                  <a:srgbClr val="616161"/>
                </a:solidFill>
              </a:defRPr>
            </a:lvl3pPr>
            <a:lvl4pPr indent="-317500" lvl="3" marL="1828800" algn="l">
              <a:lnSpc>
                <a:spcPct val="115000"/>
              </a:lnSpc>
              <a:spcBef>
                <a:spcPts val="1600"/>
              </a:spcBef>
              <a:spcAft>
                <a:spcPts val="0"/>
              </a:spcAft>
              <a:buClr>
                <a:srgbClr val="616161"/>
              </a:buClr>
              <a:buSzPts val="1400"/>
              <a:buChar char="●"/>
              <a:defRPr sz="1400">
                <a:solidFill>
                  <a:srgbClr val="616161"/>
                </a:solidFill>
              </a:defRPr>
            </a:lvl4pPr>
            <a:lvl5pPr indent="-317500" lvl="4" marL="2286000" algn="l">
              <a:lnSpc>
                <a:spcPct val="115000"/>
              </a:lnSpc>
              <a:spcBef>
                <a:spcPts val="1600"/>
              </a:spcBef>
              <a:spcAft>
                <a:spcPts val="0"/>
              </a:spcAft>
              <a:buClr>
                <a:srgbClr val="616161"/>
              </a:buClr>
              <a:buSzPts val="1400"/>
              <a:buChar char="○"/>
              <a:defRPr sz="1400">
                <a:solidFill>
                  <a:srgbClr val="616161"/>
                </a:solidFill>
              </a:defRPr>
            </a:lvl5pPr>
            <a:lvl6pPr indent="-317500" lvl="5" marL="2743200" algn="l">
              <a:lnSpc>
                <a:spcPct val="115000"/>
              </a:lnSpc>
              <a:spcBef>
                <a:spcPts val="1600"/>
              </a:spcBef>
              <a:spcAft>
                <a:spcPts val="0"/>
              </a:spcAft>
              <a:buClr>
                <a:srgbClr val="616161"/>
              </a:buClr>
              <a:buSzPts val="1400"/>
              <a:buChar char="■"/>
              <a:defRPr sz="1400">
                <a:solidFill>
                  <a:srgbClr val="616161"/>
                </a:solidFill>
              </a:defRPr>
            </a:lvl6pPr>
            <a:lvl7pPr indent="-317500" lvl="6" marL="3200400" algn="l">
              <a:lnSpc>
                <a:spcPct val="115000"/>
              </a:lnSpc>
              <a:spcBef>
                <a:spcPts val="1600"/>
              </a:spcBef>
              <a:spcAft>
                <a:spcPts val="0"/>
              </a:spcAft>
              <a:buClr>
                <a:srgbClr val="616161"/>
              </a:buClr>
              <a:buSzPts val="1400"/>
              <a:buChar char="●"/>
              <a:defRPr sz="1400">
                <a:solidFill>
                  <a:srgbClr val="616161"/>
                </a:solidFill>
              </a:defRPr>
            </a:lvl7pPr>
            <a:lvl8pPr indent="-317500" lvl="7" marL="3657600" algn="l">
              <a:lnSpc>
                <a:spcPct val="115000"/>
              </a:lnSpc>
              <a:spcBef>
                <a:spcPts val="1600"/>
              </a:spcBef>
              <a:spcAft>
                <a:spcPts val="0"/>
              </a:spcAft>
              <a:buClr>
                <a:srgbClr val="616161"/>
              </a:buClr>
              <a:buSzPts val="1400"/>
              <a:buChar char="○"/>
              <a:defRPr sz="1400">
                <a:solidFill>
                  <a:srgbClr val="616161"/>
                </a:solidFill>
              </a:defRPr>
            </a:lvl8pPr>
            <a:lvl9pPr indent="-317500" lvl="8" marL="4114800" algn="l">
              <a:lnSpc>
                <a:spcPct val="115000"/>
              </a:lnSpc>
              <a:spcBef>
                <a:spcPts val="1600"/>
              </a:spcBef>
              <a:spcAft>
                <a:spcPts val="1600"/>
              </a:spcAft>
              <a:buClr>
                <a:srgbClr val="616161"/>
              </a:buClr>
              <a:buSzPts val="1400"/>
              <a:buChar char="■"/>
              <a:defRPr sz="1400">
                <a:solidFill>
                  <a:srgbClr val="61616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ph type="ctrTitle"/>
          </p:nvPr>
        </p:nvSpPr>
        <p:spPr>
          <a:xfrm>
            <a:off x="335250" y="932100"/>
            <a:ext cx="5508300" cy="16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 RECOGNITION</a:t>
            </a:r>
            <a:endParaRPr/>
          </a:p>
        </p:txBody>
      </p:sp>
      <p:sp>
        <p:nvSpPr>
          <p:cNvPr id="155" name="Google Shape;155;p25"/>
          <p:cNvSpPr txBox="1"/>
          <p:nvPr>
            <p:ph idx="1" type="subTitle"/>
          </p:nvPr>
        </p:nvSpPr>
        <p:spPr>
          <a:xfrm>
            <a:off x="335250" y="2727850"/>
            <a:ext cx="3914700" cy="161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rPr lang="en"/>
              <a:t>                                                     ----The Third Eye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284100" y="307975"/>
            <a:ext cx="24798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- 3:</a:t>
            </a:r>
            <a:endParaRPr/>
          </a:p>
        </p:txBody>
      </p:sp>
      <p:sp>
        <p:nvSpPr>
          <p:cNvPr id="214" name="Google Shape;214;p34"/>
          <p:cNvSpPr txBox="1"/>
          <p:nvPr>
            <p:ph idx="1" type="body"/>
          </p:nvPr>
        </p:nvSpPr>
        <p:spPr>
          <a:xfrm>
            <a:off x="3381100" y="307975"/>
            <a:ext cx="54513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take forward the idea developed in the previous phase to the next level, i.e, recognize an object . We will try to make the system able to detect and recognize a number of objects. For this, we start with the electrical components eg. resistors, transistors, as it will help amateurs to identify these components. Thus, we can extend this to a great number of objects. We expect to complete this whole phase by the end of the semester.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284100" y="307975"/>
            <a:ext cx="24798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PHASE - 4</a:t>
            </a:r>
            <a:endParaRPr b="0"/>
          </a:p>
          <a:p>
            <a:pPr indent="0" lvl="0" marL="0" rtl="0" algn="l">
              <a:spcBef>
                <a:spcPts val="0"/>
              </a:spcBef>
              <a:spcAft>
                <a:spcPts val="0"/>
              </a:spcAft>
              <a:buNone/>
            </a:pPr>
            <a:r>
              <a:rPr b="0" lang="en"/>
              <a:t>(</a:t>
            </a:r>
            <a:r>
              <a:rPr lang="en"/>
              <a:t>ADD ON</a:t>
            </a:r>
            <a:r>
              <a:rPr b="0" lang="en"/>
              <a:t> Phase):</a:t>
            </a:r>
            <a:endParaRPr/>
          </a:p>
        </p:txBody>
      </p:sp>
      <p:sp>
        <p:nvSpPr>
          <p:cNvPr id="220" name="Google Shape;220;p35"/>
          <p:cNvSpPr txBox="1"/>
          <p:nvPr>
            <p:ph idx="1" type="body"/>
          </p:nvPr>
        </p:nvSpPr>
        <p:spPr>
          <a:xfrm>
            <a:off x="3381100" y="307975"/>
            <a:ext cx="54513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2400"/>
              <a:t>(If time permits) We plan to add object recognition through real-time video analysis. Also, we plan to add extraction of text from the pictures.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324475" y="148225"/>
            <a:ext cx="35595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We Need to Learn ?</a:t>
            </a:r>
            <a:endParaRPr/>
          </a:p>
        </p:txBody>
      </p:sp>
      <p:sp>
        <p:nvSpPr>
          <p:cNvPr id="226" name="Google Shape;226;p36"/>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JAVA</a:t>
            </a:r>
            <a:endParaRPr/>
          </a:p>
          <a:p>
            <a:pPr indent="0" lvl="0" marL="0" rtl="0" algn="l">
              <a:spcBef>
                <a:spcPts val="1600"/>
              </a:spcBef>
              <a:spcAft>
                <a:spcPts val="0"/>
              </a:spcAft>
              <a:buNone/>
            </a:pPr>
            <a:r>
              <a:rPr lang="en"/>
              <a:t>2. ANDROID DEVELOPMENT</a:t>
            </a:r>
            <a:endParaRPr/>
          </a:p>
          <a:p>
            <a:pPr indent="0" lvl="0" marL="0" rtl="0" algn="l">
              <a:spcBef>
                <a:spcPts val="1600"/>
              </a:spcBef>
              <a:spcAft>
                <a:spcPts val="0"/>
              </a:spcAft>
              <a:buNone/>
            </a:pPr>
            <a:r>
              <a:rPr lang="en"/>
              <a:t>3. MATLAB</a:t>
            </a:r>
            <a:endParaRPr/>
          </a:p>
          <a:p>
            <a:pPr indent="0" lvl="0" marL="0" rtl="0" algn="l">
              <a:spcBef>
                <a:spcPts val="1600"/>
              </a:spcBef>
              <a:spcAft>
                <a:spcPts val="1600"/>
              </a:spcAft>
              <a:buNone/>
            </a:pPr>
            <a:r>
              <a:rPr lang="en"/>
              <a:t>4. GIT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TEAM MEMBERS :</a:t>
            </a:r>
            <a:endParaRPr/>
          </a:p>
        </p:txBody>
      </p:sp>
      <p:sp>
        <p:nvSpPr>
          <p:cNvPr id="232" name="Google Shape;232;p37"/>
          <p:cNvSpPr txBox="1"/>
          <p:nvPr>
            <p:ph idx="1" type="body"/>
          </p:nvPr>
        </p:nvSpPr>
        <p:spPr>
          <a:xfrm>
            <a:off x="324600" y="1855175"/>
            <a:ext cx="8494800" cy="2704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Sahil Sharma (1501CS40)</a:t>
            </a:r>
            <a:endParaRPr sz="2400"/>
          </a:p>
          <a:p>
            <a:pPr indent="-381000" lvl="0" marL="457200" rtl="0" algn="l">
              <a:spcBef>
                <a:spcPts val="0"/>
              </a:spcBef>
              <a:spcAft>
                <a:spcPts val="0"/>
              </a:spcAft>
              <a:buSzPts val="2400"/>
              <a:buAutoNum type="arabicPeriod"/>
            </a:pPr>
            <a:r>
              <a:rPr lang="en" sz="2400"/>
              <a:t>Rijul Dhir (1501CS37)</a:t>
            </a:r>
            <a:endParaRPr sz="2400"/>
          </a:p>
          <a:p>
            <a:pPr indent="-381000" lvl="0" marL="457200" rtl="0" algn="l">
              <a:spcBef>
                <a:spcPts val="0"/>
              </a:spcBef>
              <a:spcAft>
                <a:spcPts val="0"/>
              </a:spcAft>
              <a:buSzPts val="2400"/>
              <a:buAutoNum type="arabicPeriod"/>
            </a:pPr>
            <a:r>
              <a:rPr lang="en" sz="2400"/>
              <a:t>Ayush Mishra (1501CS16)</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8"/>
          <p:cNvSpPr txBox="1"/>
          <p:nvPr>
            <p:ph idx="1" type="body"/>
          </p:nvPr>
        </p:nvSpPr>
        <p:spPr>
          <a:xfrm>
            <a:off x="2410112" y="1595776"/>
            <a:ext cx="6321600" cy="3002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600"/>
          </a:p>
          <a:p>
            <a:pPr indent="0" lvl="0" marL="0" rtl="0" algn="l">
              <a:spcBef>
                <a:spcPts val="1600"/>
              </a:spcBef>
              <a:spcAft>
                <a:spcPts val="1600"/>
              </a:spcAft>
              <a:buNone/>
            </a:pPr>
            <a:r>
              <a:rPr b="1" lang="en" sz="4800"/>
              <a:t>    </a:t>
            </a:r>
            <a:r>
              <a:rPr b="1" lang="en" sz="4800">
                <a:solidFill>
                  <a:schemeClr val="dk1"/>
                </a:solidFill>
              </a:rPr>
              <a:t>  THANK - YOU…...</a:t>
            </a:r>
            <a:endParaRPr b="1" sz="4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descr="hanging-light-bulbs-blue-background-17327680.jpg" id="160" name="Google Shape;160;p26"/>
          <p:cNvPicPr preferRelativeResize="0"/>
          <p:nvPr/>
        </p:nvPicPr>
        <p:blipFill rotWithShape="1">
          <a:blip r:embed="rId3">
            <a:alphaModFix amt="60000"/>
          </a:blip>
          <a:srcRect b="0" l="24390" r="24390" t="0"/>
          <a:stretch/>
        </p:blipFill>
        <p:spPr>
          <a:xfrm>
            <a:off x="0" y="0"/>
            <a:ext cx="3512599" cy="5143497"/>
          </a:xfrm>
          <a:prstGeom prst="rect">
            <a:avLst/>
          </a:prstGeom>
          <a:noFill/>
          <a:ln>
            <a:noFill/>
          </a:ln>
        </p:spPr>
      </p:pic>
      <p:sp>
        <p:nvSpPr>
          <p:cNvPr id="161" name="Google Shape;161;p26"/>
          <p:cNvSpPr txBox="1"/>
          <p:nvPr>
            <p:ph type="title"/>
          </p:nvPr>
        </p:nvSpPr>
        <p:spPr>
          <a:xfrm>
            <a:off x="311700" y="307825"/>
            <a:ext cx="2631900" cy="43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Object Recognition ?</a:t>
            </a:r>
            <a:endParaRPr/>
          </a:p>
        </p:txBody>
      </p:sp>
      <p:sp>
        <p:nvSpPr>
          <p:cNvPr id="162" name="Google Shape;162;p26"/>
          <p:cNvSpPr txBox="1"/>
          <p:nvPr>
            <p:ph idx="1" type="body"/>
          </p:nvPr>
        </p:nvSpPr>
        <p:spPr>
          <a:xfrm>
            <a:off x="4011825" y="364950"/>
            <a:ext cx="4850400" cy="425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Object recognition</a:t>
            </a:r>
            <a:r>
              <a:rPr lang="en"/>
              <a:t> is a process for identifying a specific </a:t>
            </a:r>
            <a:r>
              <a:rPr b="1" lang="en"/>
              <a:t>object</a:t>
            </a:r>
            <a:r>
              <a:rPr lang="en"/>
              <a:t> in a digital image or video. </a:t>
            </a:r>
            <a:r>
              <a:rPr b="1" lang="en"/>
              <a:t>Object recognition</a:t>
            </a:r>
            <a:r>
              <a:rPr lang="en"/>
              <a:t> algorithms rely on matching, learning, or pattern </a:t>
            </a:r>
            <a:r>
              <a:rPr b="1" lang="en"/>
              <a:t>recognition</a:t>
            </a:r>
            <a:r>
              <a:rPr lang="en"/>
              <a:t> algorithms using appearance-based or feature-based techniques.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7700" y="369325"/>
            <a:ext cx="6934800" cy="157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ABSTRACT :</a:t>
            </a:r>
            <a:endParaRPr/>
          </a:p>
        </p:txBody>
      </p:sp>
      <p:sp>
        <p:nvSpPr>
          <p:cNvPr id="168" name="Google Shape;168;p27"/>
          <p:cNvSpPr txBox="1"/>
          <p:nvPr>
            <p:ph idx="1" type="body"/>
          </p:nvPr>
        </p:nvSpPr>
        <p:spPr>
          <a:xfrm>
            <a:off x="317700" y="2432075"/>
            <a:ext cx="6397800" cy="232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 this innovation lab project, we will try to identify the various objects present in our locality. We plan to build an interface which will recognize the object/objects from the image which will be provided to the system.</a:t>
            </a:r>
            <a:endParaRPr sz="18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49300" y="334525"/>
            <a:ext cx="7407000" cy="66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AIMS AND OBJECTIVE :	</a:t>
            </a:r>
            <a:endParaRPr/>
          </a:p>
        </p:txBody>
      </p:sp>
      <p:sp>
        <p:nvSpPr>
          <p:cNvPr id="174" name="Google Shape;174;p28"/>
          <p:cNvSpPr txBox="1"/>
          <p:nvPr>
            <p:ph idx="1" type="body"/>
          </p:nvPr>
        </p:nvSpPr>
        <p:spPr>
          <a:xfrm>
            <a:off x="349300" y="573025"/>
            <a:ext cx="74070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1600"/>
              </a:spcBef>
              <a:spcAft>
                <a:spcPts val="0"/>
              </a:spcAft>
              <a:buNone/>
            </a:pPr>
            <a:r>
              <a:t/>
            </a:r>
            <a:endParaRPr sz="1800"/>
          </a:p>
          <a:p>
            <a:pPr indent="-342900" lvl="0" marL="457200" rtl="0" algn="l">
              <a:spcBef>
                <a:spcPts val="1600"/>
              </a:spcBef>
              <a:spcAft>
                <a:spcPts val="0"/>
              </a:spcAft>
              <a:buSzPts val="1800"/>
              <a:buChar char="●"/>
            </a:pPr>
            <a:r>
              <a:rPr lang="en" sz="1800"/>
              <a:t>To detect the object present in the image by using methods like edge or corner detection.</a:t>
            </a:r>
            <a:endParaRPr sz="1800"/>
          </a:p>
          <a:p>
            <a:pPr indent="-342900" lvl="0" marL="457200" rtl="0" algn="l">
              <a:spcBef>
                <a:spcPts val="0"/>
              </a:spcBef>
              <a:spcAft>
                <a:spcPts val="0"/>
              </a:spcAft>
              <a:buSzPts val="1800"/>
              <a:buChar char="●"/>
            </a:pPr>
            <a:r>
              <a:rPr lang="en" sz="1800"/>
              <a:t>To generate related information about the objects which are identified in images.</a:t>
            </a:r>
            <a:endParaRPr sz="1800"/>
          </a:p>
          <a:p>
            <a:pPr indent="-330200" lvl="0" marL="457200" rtl="0" algn="l">
              <a:spcBef>
                <a:spcPts val="0"/>
              </a:spcBef>
              <a:spcAft>
                <a:spcPts val="0"/>
              </a:spcAft>
              <a:buSzPts val="1600"/>
              <a:buChar char="●"/>
            </a:pPr>
            <a:r>
              <a:rPr lang="en" sz="1800"/>
              <a:t>To add features  like recognizing the text in the images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9"/>
          <p:cNvSpPr/>
          <p:nvPr/>
        </p:nvSpPr>
        <p:spPr>
          <a:xfrm>
            <a:off x="181125" y="181125"/>
            <a:ext cx="8795400" cy="4781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9"/>
          <p:cNvSpPr txBox="1"/>
          <p:nvPr>
            <p:ph type="title"/>
          </p:nvPr>
        </p:nvSpPr>
        <p:spPr>
          <a:xfrm>
            <a:off x="550575" y="181114"/>
            <a:ext cx="6458400" cy="147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CURRENT STATUS:</a:t>
            </a:r>
            <a:endParaRPr/>
          </a:p>
        </p:txBody>
      </p:sp>
      <p:sp>
        <p:nvSpPr>
          <p:cNvPr id="181" name="Google Shape;181;p29"/>
          <p:cNvSpPr txBox="1"/>
          <p:nvPr>
            <p:ph idx="1" type="body"/>
          </p:nvPr>
        </p:nvSpPr>
        <p:spPr>
          <a:xfrm>
            <a:off x="811650" y="2432039"/>
            <a:ext cx="6458400" cy="203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Many approaches to the task have been implemented so far like face detection, barcode detection etc. Various Softwares have been developed to implement object recognition but they still lag in time efficiency. Moreover, Object Detection is still new in the market and a lot of research is still going on to improve the Object Detection(OD).</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0"/>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digital-image-processing-23-638.jpg" id="188" name="Google Shape;188;p30"/>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descr="images.jpeg" id="193" name="Google Shape;193;p31"/>
          <p:cNvPicPr preferRelativeResize="0"/>
          <p:nvPr/>
        </p:nvPicPr>
        <p:blipFill rotWithShape="1">
          <a:blip r:embed="rId3">
            <a:alphaModFix/>
          </a:blip>
          <a:srcRect b="12451" l="0" r="0" t="12451"/>
          <a:stretch/>
        </p:blipFill>
        <p:spPr>
          <a:xfrm>
            <a:off x="1" y="0"/>
            <a:ext cx="9144000" cy="5143500"/>
          </a:xfrm>
          <a:prstGeom prst="rect">
            <a:avLst/>
          </a:prstGeom>
          <a:noFill/>
          <a:ln>
            <a:noFill/>
          </a:ln>
        </p:spPr>
      </p:pic>
      <p:sp>
        <p:nvSpPr>
          <p:cNvPr id="194" name="Google Shape;194;p31"/>
          <p:cNvSpPr/>
          <p:nvPr/>
        </p:nvSpPr>
        <p:spPr>
          <a:xfrm>
            <a:off x="0" y="861175"/>
            <a:ext cx="4568400" cy="3427800"/>
          </a:xfrm>
          <a:prstGeom prst="rect">
            <a:avLst/>
          </a:prstGeom>
          <a:solidFill>
            <a:srgbClr val="FFFFFF">
              <a:alpha val="8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1"/>
          <p:cNvSpPr txBox="1"/>
          <p:nvPr>
            <p:ph type="title"/>
          </p:nvPr>
        </p:nvSpPr>
        <p:spPr>
          <a:xfrm>
            <a:off x="329350" y="1108375"/>
            <a:ext cx="3997500" cy="102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NOVELTY :</a:t>
            </a:r>
            <a:endParaRPr/>
          </a:p>
        </p:txBody>
      </p:sp>
      <p:sp>
        <p:nvSpPr>
          <p:cNvPr id="196" name="Google Shape;196;p31"/>
          <p:cNvSpPr txBox="1"/>
          <p:nvPr>
            <p:ph idx="1" type="body"/>
          </p:nvPr>
        </p:nvSpPr>
        <p:spPr>
          <a:xfrm>
            <a:off x="329350" y="2195100"/>
            <a:ext cx="3997500" cy="18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This project will ease or optimize the process of object recognition to some extent.This can also be extended to fields like the smart-education system, security purpose, object tracking. </a:t>
            </a:r>
            <a:endParaRPr sz="1800"/>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284100" y="307975"/>
            <a:ext cx="24798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FRAME:</a:t>
            </a:r>
            <a:endParaRPr/>
          </a:p>
          <a:p>
            <a:pPr indent="0" lvl="0" marL="0" rtl="0" algn="l">
              <a:spcBef>
                <a:spcPts val="0"/>
              </a:spcBef>
              <a:spcAft>
                <a:spcPts val="0"/>
              </a:spcAft>
              <a:buNone/>
            </a:pPr>
            <a:r>
              <a:t/>
            </a:r>
            <a:endParaRPr/>
          </a:p>
          <a:p>
            <a:pPr indent="0" lvl="0" marL="0" rtl="0" algn="l">
              <a:spcBef>
                <a:spcPts val="0"/>
              </a:spcBef>
              <a:spcAft>
                <a:spcPts val="0"/>
              </a:spcAft>
              <a:buNone/>
            </a:pPr>
            <a:r>
              <a:rPr b="0" lang="en"/>
              <a:t>PHASE - 1: </a:t>
            </a:r>
            <a:endParaRPr/>
          </a:p>
          <a:p>
            <a:pPr indent="0" lvl="0" marL="0" rtl="0" algn="l">
              <a:spcBef>
                <a:spcPts val="0"/>
              </a:spcBef>
              <a:spcAft>
                <a:spcPts val="0"/>
              </a:spcAft>
              <a:buNone/>
            </a:pPr>
            <a:r>
              <a:t/>
            </a:r>
            <a:endParaRPr/>
          </a:p>
        </p:txBody>
      </p:sp>
      <p:sp>
        <p:nvSpPr>
          <p:cNvPr id="202" name="Google Shape;202;p32"/>
          <p:cNvSpPr txBox="1"/>
          <p:nvPr>
            <p:ph idx="1" type="body"/>
          </p:nvPr>
        </p:nvSpPr>
        <p:spPr>
          <a:xfrm>
            <a:off x="3381100" y="307975"/>
            <a:ext cx="54513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sz="2400"/>
              <a:t>The main focus of the first phase is to lay the groundwork for the project. We aim to develop an interface(</a:t>
            </a:r>
            <a:r>
              <a:rPr b="1" lang="en" sz="2400"/>
              <a:t>Android App</a:t>
            </a:r>
            <a:r>
              <a:rPr lang="en" sz="2400"/>
              <a:t>) which will have several basic functionalities: user-friendly interface, details of the object being recognized. We plan to do this in the time frame of 1 month.</a:t>
            </a:r>
            <a:endParaRPr sz="2400"/>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63750" y="554850"/>
            <a:ext cx="3716700" cy="403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PHASE - 2:</a:t>
            </a:r>
            <a:endParaRPr/>
          </a:p>
        </p:txBody>
      </p:sp>
      <p:sp>
        <p:nvSpPr>
          <p:cNvPr id="208" name="Google Shape;208;p33"/>
          <p:cNvSpPr txBox="1"/>
          <p:nvPr>
            <p:ph idx="1" type="body"/>
          </p:nvPr>
        </p:nvSpPr>
        <p:spPr>
          <a:xfrm>
            <a:off x="4947374" y="554850"/>
            <a:ext cx="3855900" cy="403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This phase involves taking the first step towards object recognition. In this phase, we plan to do a very basic thing, that is to identify colors from the pictures. We also plan to incorporate this developed feature into the app in this phase itself. The expected time for this phase is 14-21 days.</a:t>
            </a:r>
            <a:endParaRPr sz="18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