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98"/>
    <p:restoredTop sz="94665"/>
  </p:normalViewPr>
  <p:slideViewPr>
    <p:cSldViewPr snapToGrid="0" snapToObjects="1">
      <p:cViewPr>
        <p:scale>
          <a:sx n="79" d="100"/>
          <a:sy n="79" d="100"/>
        </p:scale>
        <p:origin x="6184" y="-5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63CE2-E633-D041-9DE0-7E0C2012CE8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3FE88-EDDF-CC40-989C-1E67A7D6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7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788749"/>
            <a:ext cx="12435840" cy="1018709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5368695"/>
            <a:ext cx="10972800" cy="7064585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67B7-095D-9444-8AD2-E29214A318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167F-ED5D-B646-B651-BD2069DD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67B7-095D-9444-8AD2-E29214A318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167F-ED5D-B646-B651-BD2069DD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0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1557867"/>
            <a:ext cx="3154680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1557867"/>
            <a:ext cx="9281160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67B7-095D-9444-8AD2-E29214A318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167F-ED5D-B646-B651-BD2069DD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5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67B7-095D-9444-8AD2-E29214A318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167F-ED5D-B646-B651-BD2069DD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0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7294888"/>
            <a:ext cx="12618720" cy="12171678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9581715"/>
            <a:ext cx="12618720" cy="6400798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67B7-095D-9444-8AD2-E29214A318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167F-ED5D-B646-B651-BD2069DD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7789333"/>
            <a:ext cx="621792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7789333"/>
            <a:ext cx="621792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67B7-095D-9444-8AD2-E29214A318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167F-ED5D-B646-B651-BD2069DD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557873"/>
            <a:ext cx="1261872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7172962"/>
            <a:ext cx="6189344" cy="3515358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10688320"/>
            <a:ext cx="6189344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7172962"/>
            <a:ext cx="6219826" cy="3515358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10688320"/>
            <a:ext cx="6219826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67B7-095D-9444-8AD2-E29214A318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167F-ED5D-B646-B651-BD2069DD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67B7-095D-9444-8AD2-E29214A318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167F-ED5D-B646-B651-BD2069DD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8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67B7-095D-9444-8AD2-E29214A318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167F-ED5D-B646-B651-BD2069DD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0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950720"/>
            <a:ext cx="4718685" cy="68275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4213020"/>
            <a:ext cx="7406640" cy="207941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8778240"/>
            <a:ext cx="4718685" cy="1626277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67B7-095D-9444-8AD2-E29214A318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167F-ED5D-B646-B651-BD2069DD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3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950720"/>
            <a:ext cx="4718685" cy="68275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4213020"/>
            <a:ext cx="7406640" cy="207941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8778240"/>
            <a:ext cx="4718685" cy="1626277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67B7-095D-9444-8AD2-E29214A318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167F-ED5D-B646-B651-BD2069DD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1557873"/>
            <a:ext cx="1261872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7789333"/>
            <a:ext cx="1261872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27120433"/>
            <a:ext cx="329184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67B7-095D-9444-8AD2-E29214A318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27120433"/>
            <a:ext cx="493776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27120433"/>
            <a:ext cx="329184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D167F-ED5D-B646-B651-BD2069DD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469C21-B9F7-0F42-85E7-02C6D1142268}"/>
              </a:ext>
            </a:extLst>
          </p:cNvPr>
          <p:cNvSpPr/>
          <p:nvPr/>
        </p:nvSpPr>
        <p:spPr>
          <a:xfrm>
            <a:off x="0" y="0"/>
            <a:ext cx="14630400" cy="846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C7DCD-9576-3E4E-A5CC-D44DB1E25906}"/>
              </a:ext>
            </a:extLst>
          </p:cNvPr>
          <p:cNvSpPr txBox="1"/>
          <p:nvPr/>
        </p:nvSpPr>
        <p:spPr>
          <a:xfrm>
            <a:off x="4275725" y="2896057"/>
            <a:ext cx="607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XIS Extra Bold" pitchFamily="2" charset="0"/>
              </a:rPr>
              <a:t>THE MISSION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6F807-68BF-094C-AEB4-F43988FD647A}"/>
              </a:ext>
            </a:extLst>
          </p:cNvPr>
          <p:cNvSpPr txBox="1"/>
          <p:nvPr/>
        </p:nvSpPr>
        <p:spPr>
          <a:xfrm>
            <a:off x="3171014" y="8131096"/>
            <a:ext cx="82883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XIS Extra Bold" pitchFamily="2" charset="0"/>
              </a:rPr>
              <a:t>HOW IT 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19E14-3C45-F14F-887D-8DF85193E4FD}"/>
              </a:ext>
            </a:extLst>
          </p:cNvPr>
          <p:cNvSpPr txBox="1"/>
          <p:nvPr/>
        </p:nvSpPr>
        <p:spPr>
          <a:xfrm>
            <a:off x="2409321" y="4595584"/>
            <a:ext cx="108716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K Grotesk" pitchFamily="2" charset="77"/>
              </a:rPr>
              <a:t>Lorem ipsum dolor sit </a:t>
            </a:r>
            <a:r>
              <a:rPr lang="en-US" sz="1600" b="1" dirty="0" err="1">
                <a:latin typeface="HK Grotesk" pitchFamily="2" charset="77"/>
              </a:rPr>
              <a:t>amet</a:t>
            </a:r>
            <a:r>
              <a:rPr lang="en-US" sz="1600" b="1" dirty="0">
                <a:latin typeface="HK Grotesk" pitchFamily="2" charset="77"/>
              </a:rPr>
              <a:t>, </a:t>
            </a:r>
            <a:r>
              <a:rPr lang="en-US" sz="1600" b="1" dirty="0" err="1">
                <a:latin typeface="HK Grotesk" pitchFamily="2" charset="77"/>
              </a:rPr>
              <a:t>consectetur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adipiscing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elit</a:t>
            </a:r>
            <a:r>
              <a:rPr lang="en-US" sz="1600" b="1" dirty="0">
                <a:latin typeface="HK Grotesk" pitchFamily="2" charset="77"/>
              </a:rPr>
              <a:t>. </a:t>
            </a:r>
            <a:r>
              <a:rPr lang="en-US" sz="1600" b="1" dirty="0" err="1">
                <a:latin typeface="HK Grotesk" pitchFamily="2" charset="77"/>
              </a:rPr>
              <a:t>Phasellus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ut</a:t>
            </a:r>
            <a:r>
              <a:rPr lang="en-US" sz="1600" b="1" dirty="0">
                <a:latin typeface="HK Grotesk" pitchFamily="2" charset="77"/>
              </a:rPr>
              <a:t> maximus </a:t>
            </a:r>
            <a:r>
              <a:rPr lang="en-US" sz="1600" b="1" dirty="0" err="1">
                <a:latin typeface="HK Grotesk" pitchFamily="2" charset="77"/>
              </a:rPr>
              <a:t>neque</a:t>
            </a:r>
            <a:r>
              <a:rPr lang="en-US" sz="1600" b="1" dirty="0">
                <a:latin typeface="HK Grotesk" pitchFamily="2" charset="77"/>
              </a:rPr>
              <a:t>, </a:t>
            </a:r>
            <a:r>
              <a:rPr lang="en-US" sz="1600" b="1" dirty="0" err="1">
                <a:latin typeface="HK Grotesk" pitchFamily="2" charset="77"/>
              </a:rPr>
              <a:t>quis</a:t>
            </a:r>
            <a:r>
              <a:rPr lang="en-US" sz="1600" b="1" dirty="0">
                <a:latin typeface="HK Grotesk" pitchFamily="2" charset="77"/>
              </a:rPr>
              <a:t> auctor </a:t>
            </a:r>
            <a:r>
              <a:rPr lang="en-US" sz="1600" b="1" dirty="0" err="1">
                <a:latin typeface="HK Grotesk" pitchFamily="2" charset="77"/>
              </a:rPr>
              <a:t>enim</a:t>
            </a:r>
            <a:r>
              <a:rPr lang="en-US" sz="1600" b="1" dirty="0">
                <a:latin typeface="HK Grotesk" pitchFamily="2" charset="77"/>
              </a:rPr>
              <a:t>. Maecenas </a:t>
            </a:r>
            <a:r>
              <a:rPr lang="en-US" sz="1600" b="1" dirty="0" err="1">
                <a:latin typeface="HK Grotesk" pitchFamily="2" charset="77"/>
              </a:rPr>
              <a:t>suscipit</a:t>
            </a:r>
            <a:r>
              <a:rPr lang="en-US" sz="1600" b="1" dirty="0">
                <a:latin typeface="HK Grotesk" pitchFamily="2" charset="77"/>
              </a:rPr>
              <a:t> dictum </a:t>
            </a:r>
            <a:r>
              <a:rPr lang="en-US" sz="1600" b="1" dirty="0" err="1">
                <a:latin typeface="HK Grotesk" pitchFamily="2" charset="77"/>
              </a:rPr>
              <a:t>viverra</a:t>
            </a:r>
            <a:r>
              <a:rPr lang="en-US" sz="1600" b="1" dirty="0">
                <a:latin typeface="HK Grotesk" pitchFamily="2" charset="77"/>
              </a:rPr>
              <a:t>. Donec </a:t>
            </a:r>
            <a:r>
              <a:rPr lang="en-US" sz="1600" b="1" dirty="0" err="1">
                <a:latin typeface="HK Grotesk" pitchFamily="2" charset="77"/>
              </a:rPr>
              <a:t>aliquam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metus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nec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leo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scelerisque</a:t>
            </a:r>
            <a:r>
              <a:rPr lang="en-US" sz="1600" b="1" dirty="0">
                <a:latin typeface="HK Grotesk" pitchFamily="2" charset="77"/>
              </a:rPr>
              <a:t>, vel Bibendum </a:t>
            </a:r>
            <a:r>
              <a:rPr lang="en-US" sz="1600" b="1" dirty="0" err="1">
                <a:latin typeface="HK Grotesk" pitchFamily="2" charset="77"/>
              </a:rPr>
              <a:t>lacus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consectetur</a:t>
            </a:r>
            <a:r>
              <a:rPr lang="en-US" sz="1600" b="1" dirty="0">
                <a:latin typeface="HK Grotesk" pitchFamily="2" charset="77"/>
              </a:rPr>
              <a:t>. </a:t>
            </a:r>
            <a:r>
              <a:rPr lang="en-US" sz="1600" b="1" dirty="0" err="1">
                <a:latin typeface="HK Grotesk" pitchFamily="2" charset="77"/>
              </a:rPr>
              <a:t>Curabitur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faucibus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urna</a:t>
            </a:r>
            <a:r>
              <a:rPr lang="en-US" sz="1600" b="1" dirty="0">
                <a:latin typeface="HK Grotesk" pitchFamily="2" charset="77"/>
              </a:rPr>
              <a:t> lorem, </a:t>
            </a:r>
            <a:r>
              <a:rPr lang="en-US" sz="1600" b="1" dirty="0" err="1">
                <a:latin typeface="HK Grotesk" pitchFamily="2" charset="77"/>
              </a:rPr>
              <a:t>nec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consectetur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quam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iaculis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eget</a:t>
            </a:r>
            <a:r>
              <a:rPr lang="en-US" sz="1600" b="1" dirty="0">
                <a:latin typeface="HK Grotesk" pitchFamily="2" charset="77"/>
              </a:rPr>
              <a:t>. </a:t>
            </a:r>
            <a:r>
              <a:rPr lang="en-US" sz="1600" b="1" dirty="0" err="1">
                <a:latin typeface="HK Grotesk" pitchFamily="2" charset="77"/>
              </a:rPr>
              <a:t>Phasellus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posuere</a:t>
            </a:r>
            <a:r>
              <a:rPr lang="en-US" sz="1600" b="1" dirty="0">
                <a:latin typeface="HK Grotesk" pitchFamily="2" charset="77"/>
              </a:rPr>
              <a:t> nisi </a:t>
            </a:r>
            <a:r>
              <a:rPr lang="en-US" sz="1600" b="1" dirty="0" err="1">
                <a:latin typeface="HK Grotesk" pitchFamily="2" charset="77"/>
              </a:rPr>
              <a:t>ut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risus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vulputate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congue</a:t>
            </a:r>
            <a:r>
              <a:rPr lang="en-US" sz="1600" b="1" dirty="0">
                <a:latin typeface="HK Grotesk" pitchFamily="2" charset="77"/>
              </a:rPr>
              <a:t>. </a:t>
            </a:r>
            <a:r>
              <a:rPr lang="en-US" sz="1600" b="1" dirty="0" err="1">
                <a:latin typeface="HK Grotesk" pitchFamily="2" charset="77"/>
              </a:rPr>
              <a:t>Praesent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euismod</a:t>
            </a:r>
            <a:r>
              <a:rPr lang="en-US" sz="1600" b="1" dirty="0">
                <a:latin typeface="HK Grotesk" pitchFamily="2" charset="77"/>
              </a:rPr>
              <a:t> vitae </a:t>
            </a:r>
            <a:r>
              <a:rPr lang="en-US" sz="1600" b="1" dirty="0" err="1">
                <a:latin typeface="HK Grotesk" pitchFamily="2" charset="77"/>
              </a:rPr>
              <a:t>nulla</a:t>
            </a:r>
            <a:r>
              <a:rPr lang="en-US" sz="1600" b="1" dirty="0">
                <a:latin typeface="HK Grotesk" pitchFamily="2" charset="77"/>
              </a:rPr>
              <a:t> non </a:t>
            </a:r>
            <a:r>
              <a:rPr lang="en-US" sz="1600" b="1" dirty="0" err="1">
                <a:latin typeface="HK Grotesk" pitchFamily="2" charset="77"/>
              </a:rPr>
              <a:t>sollicitudin</a:t>
            </a:r>
            <a:r>
              <a:rPr lang="en-US" sz="1600" b="1" dirty="0">
                <a:latin typeface="HK Grotesk" pitchFamily="2" charset="77"/>
              </a:rPr>
              <a:t>. Aenean pulvinar </a:t>
            </a:r>
            <a:r>
              <a:rPr lang="en-US" sz="1600" b="1" dirty="0" err="1">
                <a:latin typeface="HK Grotesk" pitchFamily="2" charset="77"/>
              </a:rPr>
              <a:t>volutpat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est</a:t>
            </a:r>
            <a:r>
              <a:rPr lang="en-US" sz="1600" b="1" dirty="0">
                <a:latin typeface="HK Grotesk" pitchFamily="2" charset="77"/>
              </a:rPr>
              <a:t>, sed </a:t>
            </a:r>
            <a:r>
              <a:rPr lang="en-US" sz="1600" b="1" dirty="0" err="1">
                <a:latin typeface="HK Grotesk" pitchFamily="2" charset="77"/>
              </a:rPr>
              <a:t>molestie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enim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scelerisque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interdum</a:t>
            </a:r>
            <a:r>
              <a:rPr lang="en-US" sz="1600" b="1" dirty="0">
                <a:latin typeface="HK Grotesk" pitchFamily="2" charset="77"/>
              </a:rPr>
              <a:t>. Nunc ac </a:t>
            </a:r>
            <a:r>
              <a:rPr lang="en-US" sz="1600" b="1" dirty="0" err="1">
                <a:latin typeface="HK Grotesk" pitchFamily="2" charset="77"/>
              </a:rPr>
              <a:t>varius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nunc</a:t>
            </a:r>
            <a:r>
              <a:rPr lang="en-US" sz="1600" b="1" dirty="0">
                <a:latin typeface="HK Grotesk" pitchFamily="2" charset="77"/>
              </a:rPr>
              <a:t>, vel </a:t>
            </a:r>
            <a:r>
              <a:rPr lang="en-US" sz="1600" b="1" dirty="0" err="1">
                <a:latin typeface="HK Grotesk" pitchFamily="2" charset="77"/>
              </a:rPr>
              <a:t>scelerisque</a:t>
            </a:r>
            <a:r>
              <a:rPr lang="en-US" sz="1600" b="1" dirty="0">
                <a:latin typeface="HK Grotesk" pitchFamily="2" charset="77"/>
              </a:rPr>
              <a:t> eros. Integer </a:t>
            </a:r>
            <a:r>
              <a:rPr lang="en-US" sz="1600" b="1" dirty="0" err="1">
                <a:latin typeface="HK Grotesk" pitchFamily="2" charset="77"/>
              </a:rPr>
              <a:t>facilisis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sem</a:t>
            </a:r>
            <a:r>
              <a:rPr lang="en-US" sz="1600" b="1" dirty="0">
                <a:latin typeface="HK Grotesk" pitchFamily="2" charset="77"/>
              </a:rPr>
              <a:t> et </a:t>
            </a:r>
            <a:r>
              <a:rPr lang="en-US" sz="1600" b="1" dirty="0" err="1">
                <a:latin typeface="HK Grotesk" pitchFamily="2" charset="77"/>
              </a:rPr>
              <a:t>felis</a:t>
            </a:r>
            <a:r>
              <a:rPr lang="en-US" sz="1600" b="1" dirty="0">
                <a:latin typeface="HK Grotesk" pitchFamily="2" charset="77"/>
              </a:rPr>
              <a:t> porta, </a:t>
            </a:r>
            <a:r>
              <a:rPr lang="en-US" sz="1600" b="1" dirty="0" err="1">
                <a:latin typeface="HK Grotesk" pitchFamily="2" charset="77"/>
              </a:rPr>
              <a:t>eu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molestie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augue</a:t>
            </a:r>
            <a:r>
              <a:rPr lang="en-US" sz="1600" b="1" dirty="0">
                <a:latin typeface="HK Grotesk" pitchFamily="2" charset="77"/>
              </a:rPr>
              <a:t> pharetra. </a:t>
            </a:r>
            <a:r>
              <a:rPr lang="en-US" sz="1600" b="1" dirty="0" err="1">
                <a:latin typeface="HK Grotesk" pitchFamily="2" charset="77"/>
              </a:rPr>
              <a:t>Nulla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facilisi</a:t>
            </a:r>
            <a:r>
              <a:rPr lang="en-US" sz="1600" b="1" dirty="0">
                <a:latin typeface="HK Grotesk" pitchFamily="2" charset="77"/>
              </a:rPr>
              <a:t>. In at </a:t>
            </a:r>
            <a:r>
              <a:rPr lang="en-US" sz="1600" b="1" dirty="0" err="1">
                <a:latin typeface="HK Grotesk" pitchFamily="2" charset="77"/>
              </a:rPr>
              <a:t>orci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suscipit</a:t>
            </a:r>
            <a:r>
              <a:rPr lang="en-US" sz="1600" b="1" dirty="0">
                <a:latin typeface="HK Grotesk" pitchFamily="2" charset="77"/>
              </a:rPr>
              <a:t>, </a:t>
            </a:r>
            <a:r>
              <a:rPr lang="en-US" sz="1600" b="1" dirty="0" err="1">
                <a:latin typeface="HK Grotesk" pitchFamily="2" charset="77"/>
              </a:rPr>
              <a:t>accumsan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turpis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scelerisque</a:t>
            </a:r>
            <a:r>
              <a:rPr lang="en-US" sz="1600" b="1" dirty="0">
                <a:latin typeface="HK Grotesk" pitchFamily="2" charset="77"/>
              </a:rPr>
              <a:t>, </a:t>
            </a:r>
            <a:r>
              <a:rPr lang="en-US" sz="1600" b="1" dirty="0" err="1">
                <a:latin typeface="HK Grotesk" pitchFamily="2" charset="77"/>
              </a:rPr>
              <a:t>porttitor</a:t>
            </a:r>
            <a:r>
              <a:rPr lang="en-US" sz="1600" b="1" dirty="0">
                <a:latin typeface="HK Grotesk" pitchFamily="2" charset="77"/>
              </a:rPr>
              <a:t> mi. </a:t>
            </a:r>
            <a:r>
              <a:rPr lang="en-US" sz="1600" b="1" dirty="0" err="1">
                <a:latin typeface="HK Grotesk" pitchFamily="2" charset="77"/>
              </a:rPr>
              <a:t>Curabitur</a:t>
            </a:r>
            <a:r>
              <a:rPr lang="en-US" sz="1600" b="1" dirty="0">
                <a:latin typeface="HK Grotesk" pitchFamily="2" charset="77"/>
              </a:rPr>
              <a:t> semper </a:t>
            </a:r>
            <a:r>
              <a:rPr lang="en-US" sz="1600" b="1" dirty="0" err="1">
                <a:latin typeface="HK Grotesk" pitchFamily="2" charset="77"/>
              </a:rPr>
              <a:t>justo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eu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quam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varius</a:t>
            </a:r>
            <a:r>
              <a:rPr lang="en-US" sz="1600" b="1" dirty="0">
                <a:latin typeface="HK Grotesk" pitchFamily="2" charset="77"/>
              </a:rPr>
              <a:t>, sed </a:t>
            </a:r>
            <a:r>
              <a:rPr lang="en-US" sz="1600" b="1" dirty="0" err="1">
                <a:latin typeface="HK Grotesk" pitchFamily="2" charset="77"/>
              </a:rPr>
              <a:t>ultrices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quam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tristique</a:t>
            </a:r>
            <a:r>
              <a:rPr lang="en-US" sz="1600" b="1" dirty="0">
                <a:latin typeface="HK Grotesk" pitchFamily="2" charset="77"/>
              </a:rPr>
              <a:t>. Vestibulum tempus </a:t>
            </a:r>
            <a:r>
              <a:rPr lang="en-US" sz="1600" b="1" dirty="0" err="1">
                <a:latin typeface="HK Grotesk" pitchFamily="2" charset="77"/>
              </a:rPr>
              <a:t>eu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orci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blandit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varius</a:t>
            </a:r>
            <a:r>
              <a:rPr lang="en-US" sz="1600" b="1" dirty="0">
                <a:latin typeface="HK Grotesk" pitchFamily="2" charset="77"/>
              </a:rPr>
              <a:t>. Cras </a:t>
            </a:r>
            <a:r>
              <a:rPr lang="en-US" sz="1600" b="1" dirty="0" err="1">
                <a:latin typeface="HK Grotesk" pitchFamily="2" charset="77"/>
              </a:rPr>
              <a:t>suscipit</a:t>
            </a:r>
            <a:r>
              <a:rPr lang="en-US" sz="1600" b="1" dirty="0">
                <a:latin typeface="HK Grotesk" pitchFamily="2" charset="77"/>
              </a:rPr>
              <a:t> non libero vel lacinia.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DCBA41-DBF1-574F-A843-D8ED63A9C50F}"/>
              </a:ext>
            </a:extLst>
          </p:cNvPr>
          <p:cNvCxnSpPr>
            <a:cxnSpLocks/>
          </p:cNvCxnSpPr>
          <p:nvPr/>
        </p:nvCxnSpPr>
        <p:spPr>
          <a:xfrm>
            <a:off x="1555668" y="5749746"/>
            <a:ext cx="0" cy="16659704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D2E8BF-C198-BC4C-9B7B-D23FDAC363AF}"/>
              </a:ext>
            </a:extLst>
          </p:cNvPr>
          <p:cNvSpPr txBox="1"/>
          <p:nvPr/>
        </p:nvSpPr>
        <p:spPr>
          <a:xfrm>
            <a:off x="2409321" y="10466280"/>
            <a:ext cx="10871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K Grotesk" pitchFamily="2" charset="77"/>
              </a:rPr>
              <a:t>Lorem ipsum dolor sit </a:t>
            </a:r>
            <a:r>
              <a:rPr lang="en-US" sz="1600" b="1" dirty="0" err="1">
                <a:latin typeface="HK Grotesk" pitchFamily="2" charset="77"/>
              </a:rPr>
              <a:t>amet</a:t>
            </a:r>
            <a:r>
              <a:rPr lang="en-US" sz="1600" b="1" dirty="0">
                <a:latin typeface="HK Grotesk" pitchFamily="2" charset="77"/>
              </a:rPr>
              <a:t>, </a:t>
            </a:r>
            <a:r>
              <a:rPr lang="en-US" sz="1600" b="1" dirty="0" err="1">
                <a:latin typeface="HK Grotesk" pitchFamily="2" charset="77"/>
              </a:rPr>
              <a:t>consectetur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adipiscing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elit</a:t>
            </a:r>
            <a:r>
              <a:rPr lang="en-US" sz="1600" b="1" dirty="0">
                <a:latin typeface="HK Grotesk" pitchFamily="2" charset="77"/>
              </a:rPr>
              <a:t>. </a:t>
            </a:r>
            <a:r>
              <a:rPr lang="en-US" sz="1600" b="1" dirty="0" err="1">
                <a:latin typeface="HK Grotesk" pitchFamily="2" charset="77"/>
              </a:rPr>
              <a:t>Phasellus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ut</a:t>
            </a:r>
            <a:r>
              <a:rPr lang="en-US" sz="1600" b="1" dirty="0">
                <a:latin typeface="HK Grotesk" pitchFamily="2" charset="77"/>
              </a:rPr>
              <a:t> maximus </a:t>
            </a:r>
            <a:r>
              <a:rPr lang="en-US" sz="1600" b="1" dirty="0" err="1">
                <a:latin typeface="HK Grotesk" pitchFamily="2" charset="77"/>
              </a:rPr>
              <a:t>neque</a:t>
            </a:r>
            <a:r>
              <a:rPr lang="en-US" sz="1600" b="1" dirty="0">
                <a:latin typeface="HK Grotesk" pitchFamily="2" charset="77"/>
              </a:rPr>
              <a:t>, </a:t>
            </a:r>
            <a:r>
              <a:rPr lang="en-US" sz="1600" b="1" dirty="0" err="1">
                <a:latin typeface="HK Grotesk" pitchFamily="2" charset="77"/>
              </a:rPr>
              <a:t>quis</a:t>
            </a:r>
            <a:r>
              <a:rPr lang="en-US" sz="1600" b="1" dirty="0">
                <a:latin typeface="HK Grotesk" pitchFamily="2" charset="77"/>
              </a:rPr>
              <a:t> auctor </a:t>
            </a:r>
            <a:r>
              <a:rPr lang="en-US" sz="1600" b="1" dirty="0" err="1">
                <a:latin typeface="HK Grotesk" pitchFamily="2" charset="77"/>
              </a:rPr>
              <a:t>enim</a:t>
            </a:r>
            <a:r>
              <a:rPr lang="en-US" sz="1600" b="1" dirty="0">
                <a:latin typeface="HK Grotesk" pitchFamily="2" charset="77"/>
              </a:rPr>
              <a:t>. Maecenas </a:t>
            </a:r>
            <a:r>
              <a:rPr lang="en-US" sz="1600" b="1" dirty="0" err="1">
                <a:latin typeface="HK Grotesk" pitchFamily="2" charset="77"/>
              </a:rPr>
              <a:t>suscipit</a:t>
            </a:r>
            <a:r>
              <a:rPr lang="en-US" sz="1600" b="1" dirty="0">
                <a:latin typeface="HK Grotesk" pitchFamily="2" charset="77"/>
              </a:rPr>
              <a:t> dictum </a:t>
            </a:r>
            <a:r>
              <a:rPr lang="en-US" sz="1600" b="1" dirty="0" err="1">
                <a:latin typeface="HK Grotesk" pitchFamily="2" charset="77"/>
              </a:rPr>
              <a:t>viverra</a:t>
            </a:r>
            <a:r>
              <a:rPr lang="en-US" sz="1600" b="1" dirty="0">
                <a:latin typeface="HK Grotesk" pitchFamily="2" charset="77"/>
              </a:rPr>
              <a:t>. Donec </a:t>
            </a:r>
            <a:r>
              <a:rPr lang="en-US" sz="1600" b="1" dirty="0" err="1">
                <a:latin typeface="HK Grotesk" pitchFamily="2" charset="77"/>
              </a:rPr>
              <a:t>aliquam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metus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nec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leo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scelerisque</a:t>
            </a:r>
            <a:r>
              <a:rPr lang="en-US" sz="1600" b="1" dirty="0">
                <a:latin typeface="HK Grotesk" pitchFamily="2" charset="77"/>
              </a:rPr>
              <a:t>, vel Bibendum </a:t>
            </a:r>
            <a:r>
              <a:rPr lang="en-US" sz="1600" b="1" dirty="0" err="1">
                <a:latin typeface="HK Grotesk" pitchFamily="2" charset="77"/>
              </a:rPr>
              <a:t>lacus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consectetur</a:t>
            </a:r>
            <a:r>
              <a:rPr lang="en-US" sz="1600" b="1" dirty="0">
                <a:latin typeface="HK Grotesk" pitchFamily="2" charset="77"/>
              </a:rPr>
              <a:t>. </a:t>
            </a:r>
            <a:r>
              <a:rPr lang="en-US" sz="1600" b="1" dirty="0" err="1">
                <a:latin typeface="HK Grotesk" pitchFamily="2" charset="77"/>
              </a:rPr>
              <a:t>Curabitur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faucibus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urna</a:t>
            </a:r>
            <a:r>
              <a:rPr lang="en-US" sz="1600" b="1" dirty="0">
                <a:latin typeface="HK Grotesk" pitchFamily="2" charset="77"/>
              </a:rPr>
              <a:t> lorem, </a:t>
            </a:r>
            <a:r>
              <a:rPr lang="en-US" sz="1600" b="1" dirty="0" err="1">
                <a:latin typeface="HK Grotesk" pitchFamily="2" charset="77"/>
              </a:rPr>
              <a:t>nec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consectetur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quam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iaculis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eget</a:t>
            </a:r>
            <a:r>
              <a:rPr lang="en-US" sz="1600" b="1" dirty="0">
                <a:latin typeface="HK Grotesk" pitchFamily="2" charset="77"/>
              </a:rPr>
              <a:t>. </a:t>
            </a:r>
            <a:r>
              <a:rPr lang="en-US" sz="1600" b="1" dirty="0" err="1">
                <a:latin typeface="HK Grotesk" pitchFamily="2" charset="77"/>
              </a:rPr>
              <a:t>Phasellus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posuere</a:t>
            </a:r>
            <a:r>
              <a:rPr lang="en-US" sz="1600" b="1" dirty="0">
                <a:latin typeface="HK Grotesk" pitchFamily="2" charset="77"/>
              </a:rPr>
              <a:t> nisi </a:t>
            </a:r>
            <a:r>
              <a:rPr lang="en-US" sz="1600" b="1" dirty="0" err="1">
                <a:latin typeface="HK Grotesk" pitchFamily="2" charset="77"/>
              </a:rPr>
              <a:t>ut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risus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vulputate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congue</a:t>
            </a:r>
            <a:r>
              <a:rPr lang="en-US" sz="1600" b="1" dirty="0">
                <a:latin typeface="HK Grotesk" pitchFamily="2" charset="77"/>
              </a:rPr>
              <a:t>. </a:t>
            </a:r>
            <a:r>
              <a:rPr lang="en-US" sz="1600" b="1" dirty="0" err="1">
                <a:latin typeface="HK Grotesk" pitchFamily="2" charset="77"/>
              </a:rPr>
              <a:t>Praesent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euismod</a:t>
            </a:r>
            <a:r>
              <a:rPr lang="en-US" sz="1600" b="1" dirty="0">
                <a:latin typeface="HK Grotesk" pitchFamily="2" charset="77"/>
              </a:rPr>
              <a:t> vitae </a:t>
            </a:r>
            <a:r>
              <a:rPr lang="en-US" sz="1600" b="1" dirty="0" err="1">
                <a:latin typeface="HK Grotesk" pitchFamily="2" charset="77"/>
              </a:rPr>
              <a:t>nulla</a:t>
            </a:r>
            <a:r>
              <a:rPr lang="en-US" sz="1600" b="1" dirty="0">
                <a:latin typeface="HK Grotesk" pitchFamily="2" charset="77"/>
              </a:rPr>
              <a:t> non </a:t>
            </a:r>
            <a:r>
              <a:rPr lang="en-US" sz="1600" b="1" dirty="0" err="1">
                <a:latin typeface="HK Grotesk" pitchFamily="2" charset="77"/>
              </a:rPr>
              <a:t>sollicitudin</a:t>
            </a:r>
            <a:r>
              <a:rPr lang="en-US" sz="1600" b="1" dirty="0">
                <a:latin typeface="HK Grotesk" pitchFamily="2" charset="77"/>
              </a:rPr>
              <a:t>. Aenean pulvinar </a:t>
            </a:r>
            <a:r>
              <a:rPr lang="en-US" sz="1600" b="1" dirty="0" err="1">
                <a:latin typeface="HK Grotesk" pitchFamily="2" charset="77"/>
              </a:rPr>
              <a:t>volutpat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est</a:t>
            </a:r>
            <a:r>
              <a:rPr lang="en-US" sz="1600" b="1" dirty="0">
                <a:latin typeface="HK Grotesk" pitchFamily="2" charset="77"/>
              </a:rPr>
              <a:t>, sed </a:t>
            </a:r>
            <a:r>
              <a:rPr lang="en-US" sz="1600" b="1" dirty="0" err="1">
                <a:latin typeface="HK Grotesk" pitchFamily="2" charset="77"/>
              </a:rPr>
              <a:t>molestie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enim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scelerisque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interdum</a:t>
            </a:r>
            <a:r>
              <a:rPr lang="en-US" sz="1600" b="1" dirty="0">
                <a:latin typeface="HK Grotesk" pitchFamily="2" charset="77"/>
              </a:rPr>
              <a:t>. Nunc ac </a:t>
            </a:r>
            <a:r>
              <a:rPr lang="en-US" sz="1600" b="1" dirty="0" err="1">
                <a:latin typeface="HK Grotesk" pitchFamily="2" charset="77"/>
              </a:rPr>
              <a:t>varius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nunc</a:t>
            </a:r>
            <a:r>
              <a:rPr lang="en-US" sz="1600" b="1" dirty="0">
                <a:latin typeface="HK Grotesk" pitchFamily="2" charset="77"/>
              </a:rPr>
              <a:t>, vel </a:t>
            </a:r>
            <a:r>
              <a:rPr lang="en-US" sz="1600" b="1" dirty="0" err="1">
                <a:latin typeface="HK Grotesk" pitchFamily="2" charset="77"/>
              </a:rPr>
              <a:t>scelerisque</a:t>
            </a:r>
            <a:r>
              <a:rPr lang="en-US" sz="1600" b="1" dirty="0">
                <a:latin typeface="HK Grotesk" pitchFamily="2" charset="77"/>
              </a:rPr>
              <a:t> eros. Integer </a:t>
            </a:r>
            <a:r>
              <a:rPr lang="en-US" sz="1600" b="1" dirty="0" err="1">
                <a:latin typeface="HK Grotesk" pitchFamily="2" charset="77"/>
              </a:rPr>
              <a:t>facilisis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sem</a:t>
            </a:r>
            <a:r>
              <a:rPr lang="en-US" sz="1600" b="1" dirty="0">
                <a:latin typeface="HK Grotesk" pitchFamily="2" charset="77"/>
              </a:rPr>
              <a:t> et </a:t>
            </a:r>
            <a:r>
              <a:rPr lang="en-US" sz="1600" b="1" dirty="0" err="1">
                <a:latin typeface="HK Grotesk" pitchFamily="2" charset="77"/>
              </a:rPr>
              <a:t>felis</a:t>
            </a:r>
            <a:r>
              <a:rPr lang="en-US" sz="1600" b="1" dirty="0">
                <a:latin typeface="HK Grotesk" pitchFamily="2" charset="77"/>
              </a:rPr>
              <a:t> porta, </a:t>
            </a:r>
            <a:r>
              <a:rPr lang="en-US" sz="1600" b="1" dirty="0" err="1">
                <a:latin typeface="HK Grotesk" pitchFamily="2" charset="77"/>
              </a:rPr>
              <a:t>eu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molestie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augue</a:t>
            </a:r>
            <a:r>
              <a:rPr lang="en-US" sz="1600" b="1" dirty="0">
                <a:latin typeface="HK Grotesk" pitchFamily="2" charset="77"/>
              </a:rPr>
              <a:t> pharetra. </a:t>
            </a:r>
            <a:r>
              <a:rPr lang="en-US" sz="1600" b="1" dirty="0" err="1">
                <a:latin typeface="HK Grotesk" pitchFamily="2" charset="77"/>
              </a:rPr>
              <a:t>Nulla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facilisi</a:t>
            </a:r>
            <a:r>
              <a:rPr lang="en-US" sz="1600" b="1" dirty="0">
                <a:latin typeface="HK Grotesk" pitchFamily="2" charset="77"/>
              </a:rPr>
              <a:t>. In at </a:t>
            </a:r>
            <a:r>
              <a:rPr lang="en-US" sz="1600" b="1" dirty="0" err="1">
                <a:latin typeface="HK Grotesk" pitchFamily="2" charset="77"/>
              </a:rPr>
              <a:t>orci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suscipit</a:t>
            </a:r>
            <a:r>
              <a:rPr lang="en-US" sz="1600" b="1" dirty="0">
                <a:latin typeface="HK Grotesk" pitchFamily="2" charset="77"/>
              </a:rPr>
              <a:t>, </a:t>
            </a:r>
            <a:r>
              <a:rPr lang="en-US" sz="1600" b="1" dirty="0" err="1">
                <a:latin typeface="HK Grotesk" pitchFamily="2" charset="77"/>
              </a:rPr>
              <a:t>accumsan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turpis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scelerisque</a:t>
            </a:r>
            <a:r>
              <a:rPr lang="en-US" sz="1600" b="1" dirty="0">
                <a:latin typeface="HK Grotesk" pitchFamily="2" charset="77"/>
              </a:rPr>
              <a:t>, </a:t>
            </a:r>
            <a:r>
              <a:rPr lang="en-US" sz="1600" b="1" dirty="0" err="1">
                <a:latin typeface="HK Grotesk" pitchFamily="2" charset="77"/>
              </a:rPr>
              <a:t>porttitor</a:t>
            </a:r>
            <a:r>
              <a:rPr lang="en-US" sz="1600" b="1" dirty="0">
                <a:latin typeface="HK Grotesk" pitchFamily="2" charset="77"/>
              </a:rPr>
              <a:t> mi. </a:t>
            </a:r>
            <a:r>
              <a:rPr lang="en-US" sz="1600" b="1" dirty="0" err="1">
                <a:latin typeface="HK Grotesk" pitchFamily="2" charset="77"/>
              </a:rPr>
              <a:t>Curabitur</a:t>
            </a:r>
            <a:r>
              <a:rPr lang="en-US" sz="1600" b="1" dirty="0">
                <a:latin typeface="HK Grotesk" pitchFamily="2" charset="77"/>
              </a:rPr>
              <a:t> semper </a:t>
            </a:r>
            <a:r>
              <a:rPr lang="en-US" sz="1600" b="1" dirty="0" err="1">
                <a:latin typeface="HK Grotesk" pitchFamily="2" charset="77"/>
              </a:rPr>
              <a:t>justo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eu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quam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varius</a:t>
            </a:r>
            <a:r>
              <a:rPr lang="en-US" sz="1600" b="1" dirty="0">
                <a:latin typeface="HK Grotesk" pitchFamily="2" charset="77"/>
              </a:rPr>
              <a:t>, sed </a:t>
            </a:r>
            <a:r>
              <a:rPr lang="en-US" sz="1600" b="1" dirty="0" err="1">
                <a:latin typeface="HK Grotesk" pitchFamily="2" charset="77"/>
              </a:rPr>
              <a:t>ultrices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quam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tristique</a:t>
            </a:r>
            <a:r>
              <a:rPr lang="en-US" sz="1600" b="1" dirty="0">
                <a:latin typeface="HK Grotesk" pitchFamily="2" charset="77"/>
              </a:rPr>
              <a:t>. Vestibulum tempus </a:t>
            </a:r>
            <a:r>
              <a:rPr lang="en-US" sz="1600" b="1" dirty="0" err="1">
                <a:latin typeface="HK Grotesk" pitchFamily="2" charset="77"/>
              </a:rPr>
              <a:t>eu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orci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blandit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varius</a:t>
            </a:r>
            <a:r>
              <a:rPr lang="en-US" sz="1600" b="1" dirty="0">
                <a:latin typeface="HK Grotesk" pitchFamily="2" charset="77"/>
              </a:rPr>
              <a:t>. Cras </a:t>
            </a:r>
            <a:r>
              <a:rPr lang="en-US" sz="1600" b="1" dirty="0" err="1">
                <a:latin typeface="HK Grotesk" pitchFamily="2" charset="77"/>
              </a:rPr>
              <a:t>suscipit</a:t>
            </a:r>
            <a:r>
              <a:rPr lang="en-US" sz="1600" b="1" dirty="0">
                <a:latin typeface="HK Grotesk" pitchFamily="2" charset="77"/>
              </a:rPr>
              <a:t> non libero vel lacinia.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E4C33-B697-D046-99C6-F0FCC28AC915}"/>
              </a:ext>
            </a:extLst>
          </p:cNvPr>
          <p:cNvSpPr txBox="1"/>
          <p:nvPr/>
        </p:nvSpPr>
        <p:spPr>
          <a:xfrm>
            <a:off x="3114264" y="14076402"/>
            <a:ext cx="84018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XIS Extra Bold" pitchFamily="2" charset="0"/>
              </a:rPr>
              <a:t>ANOTHER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7F949-2F14-2A49-9EE9-5836976421B9}"/>
              </a:ext>
            </a:extLst>
          </p:cNvPr>
          <p:cNvSpPr txBox="1"/>
          <p:nvPr/>
        </p:nvSpPr>
        <p:spPr>
          <a:xfrm>
            <a:off x="2409321" y="15860784"/>
            <a:ext cx="108716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K Grotesk" pitchFamily="2" charset="77"/>
              </a:rPr>
              <a:t>Lorem ipsum dolor sit </a:t>
            </a:r>
            <a:r>
              <a:rPr lang="en-US" sz="1600" b="1" dirty="0" err="1">
                <a:latin typeface="HK Grotesk" pitchFamily="2" charset="77"/>
              </a:rPr>
              <a:t>amet</a:t>
            </a:r>
            <a:r>
              <a:rPr lang="en-US" sz="1600" b="1" dirty="0">
                <a:latin typeface="HK Grotesk" pitchFamily="2" charset="77"/>
              </a:rPr>
              <a:t>, </a:t>
            </a:r>
            <a:r>
              <a:rPr lang="en-US" sz="1600" b="1" dirty="0" err="1">
                <a:latin typeface="HK Grotesk" pitchFamily="2" charset="77"/>
              </a:rPr>
              <a:t>consectetur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adipiscing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elit</a:t>
            </a:r>
            <a:r>
              <a:rPr lang="en-US" sz="1600" b="1" dirty="0">
                <a:latin typeface="HK Grotesk" pitchFamily="2" charset="77"/>
              </a:rPr>
              <a:t>. </a:t>
            </a:r>
            <a:r>
              <a:rPr lang="en-US" sz="1600" b="1" dirty="0" err="1">
                <a:latin typeface="HK Grotesk" pitchFamily="2" charset="77"/>
              </a:rPr>
              <a:t>Phasellus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ut</a:t>
            </a:r>
            <a:r>
              <a:rPr lang="en-US" sz="1600" b="1" dirty="0">
                <a:latin typeface="HK Grotesk" pitchFamily="2" charset="77"/>
              </a:rPr>
              <a:t> maximus </a:t>
            </a:r>
            <a:r>
              <a:rPr lang="en-US" sz="1600" b="1" dirty="0" err="1">
                <a:latin typeface="HK Grotesk" pitchFamily="2" charset="77"/>
              </a:rPr>
              <a:t>neque</a:t>
            </a:r>
            <a:r>
              <a:rPr lang="en-US" sz="1600" b="1" dirty="0">
                <a:latin typeface="HK Grotesk" pitchFamily="2" charset="77"/>
              </a:rPr>
              <a:t>, </a:t>
            </a:r>
            <a:r>
              <a:rPr lang="en-US" sz="1600" b="1" dirty="0" err="1">
                <a:latin typeface="HK Grotesk" pitchFamily="2" charset="77"/>
              </a:rPr>
              <a:t>quis</a:t>
            </a:r>
            <a:r>
              <a:rPr lang="en-US" sz="1600" b="1" dirty="0">
                <a:latin typeface="HK Grotesk" pitchFamily="2" charset="77"/>
              </a:rPr>
              <a:t> auctor </a:t>
            </a:r>
            <a:r>
              <a:rPr lang="en-US" sz="1600" b="1" dirty="0" err="1">
                <a:latin typeface="HK Grotesk" pitchFamily="2" charset="77"/>
              </a:rPr>
              <a:t>enim</a:t>
            </a:r>
            <a:r>
              <a:rPr lang="en-US" sz="1600" b="1" dirty="0">
                <a:latin typeface="HK Grotesk" pitchFamily="2" charset="77"/>
              </a:rPr>
              <a:t>. Maecenas </a:t>
            </a:r>
            <a:r>
              <a:rPr lang="en-US" sz="1600" b="1" dirty="0" err="1">
                <a:latin typeface="HK Grotesk" pitchFamily="2" charset="77"/>
              </a:rPr>
              <a:t>suscipit</a:t>
            </a:r>
            <a:r>
              <a:rPr lang="en-US" sz="1600" b="1" dirty="0">
                <a:latin typeface="HK Grotesk" pitchFamily="2" charset="77"/>
              </a:rPr>
              <a:t> dictum </a:t>
            </a:r>
            <a:r>
              <a:rPr lang="en-US" sz="1600" b="1" dirty="0" err="1">
                <a:latin typeface="HK Grotesk" pitchFamily="2" charset="77"/>
              </a:rPr>
              <a:t>viverra</a:t>
            </a:r>
            <a:r>
              <a:rPr lang="en-US" sz="1600" b="1" dirty="0">
                <a:latin typeface="HK Grotesk" pitchFamily="2" charset="77"/>
              </a:rPr>
              <a:t>. Donec </a:t>
            </a:r>
            <a:r>
              <a:rPr lang="en-US" sz="1600" b="1" dirty="0" err="1">
                <a:latin typeface="HK Grotesk" pitchFamily="2" charset="77"/>
              </a:rPr>
              <a:t>aliquam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metus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nec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leo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scelerisque</a:t>
            </a:r>
            <a:r>
              <a:rPr lang="en-US" sz="1600" b="1" dirty="0">
                <a:latin typeface="HK Grotesk" pitchFamily="2" charset="77"/>
              </a:rPr>
              <a:t>, vel Bibendum </a:t>
            </a:r>
            <a:r>
              <a:rPr lang="en-US" sz="1600" b="1" dirty="0" err="1">
                <a:latin typeface="HK Grotesk" pitchFamily="2" charset="77"/>
              </a:rPr>
              <a:t>lacus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consectetur</a:t>
            </a:r>
            <a:r>
              <a:rPr lang="en-US" sz="1600" b="1" dirty="0">
                <a:latin typeface="HK Grotesk" pitchFamily="2" charset="77"/>
              </a:rPr>
              <a:t>. </a:t>
            </a:r>
            <a:r>
              <a:rPr lang="en-US" sz="1600" b="1" dirty="0" err="1">
                <a:latin typeface="HK Grotesk" pitchFamily="2" charset="77"/>
              </a:rPr>
              <a:t>Curabitur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faucibus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urna</a:t>
            </a:r>
            <a:r>
              <a:rPr lang="en-US" sz="1600" b="1" dirty="0">
                <a:latin typeface="HK Grotesk" pitchFamily="2" charset="77"/>
              </a:rPr>
              <a:t> lorem, </a:t>
            </a:r>
            <a:r>
              <a:rPr lang="en-US" sz="1600" b="1" dirty="0" err="1">
                <a:latin typeface="HK Grotesk" pitchFamily="2" charset="77"/>
              </a:rPr>
              <a:t>nec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consectetur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quam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iaculis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eget</a:t>
            </a:r>
            <a:r>
              <a:rPr lang="en-US" sz="1600" b="1" dirty="0">
                <a:latin typeface="HK Grotesk" pitchFamily="2" charset="77"/>
              </a:rPr>
              <a:t>. </a:t>
            </a:r>
            <a:r>
              <a:rPr lang="en-US" sz="1600" b="1" dirty="0" err="1">
                <a:latin typeface="HK Grotesk" pitchFamily="2" charset="77"/>
              </a:rPr>
              <a:t>Phasellus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posuere</a:t>
            </a:r>
            <a:r>
              <a:rPr lang="en-US" sz="1600" b="1" dirty="0">
                <a:latin typeface="HK Grotesk" pitchFamily="2" charset="77"/>
              </a:rPr>
              <a:t> nisi </a:t>
            </a:r>
            <a:r>
              <a:rPr lang="en-US" sz="1600" b="1" dirty="0" err="1">
                <a:latin typeface="HK Grotesk" pitchFamily="2" charset="77"/>
              </a:rPr>
              <a:t>ut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risus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vulputate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congue</a:t>
            </a:r>
            <a:r>
              <a:rPr lang="en-US" sz="1600" b="1" dirty="0">
                <a:latin typeface="HK Grotesk" pitchFamily="2" charset="77"/>
              </a:rPr>
              <a:t>. </a:t>
            </a:r>
            <a:r>
              <a:rPr lang="en-US" sz="1600" b="1" dirty="0" err="1">
                <a:latin typeface="HK Grotesk" pitchFamily="2" charset="77"/>
              </a:rPr>
              <a:t>Praesent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euismod</a:t>
            </a:r>
            <a:r>
              <a:rPr lang="en-US" sz="1600" b="1" dirty="0">
                <a:latin typeface="HK Grotesk" pitchFamily="2" charset="77"/>
              </a:rPr>
              <a:t> vitae </a:t>
            </a:r>
            <a:r>
              <a:rPr lang="en-US" sz="1600" b="1" dirty="0" err="1">
                <a:latin typeface="HK Grotesk" pitchFamily="2" charset="77"/>
              </a:rPr>
              <a:t>nulla</a:t>
            </a:r>
            <a:r>
              <a:rPr lang="en-US" sz="1600" b="1" dirty="0">
                <a:latin typeface="HK Grotesk" pitchFamily="2" charset="77"/>
              </a:rPr>
              <a:t> non </a:t>
            </a:r>
            <a:r>
              <a:rPr lang="en-US" sz="1600" b="1" dirty="0" err="1">
                <a:latin typeface="HK Grotesk" pitchFamily="2" charset="77"/>
              </a:rPr>
              <a:t>sollicitudin</a:t>
            </a:r>
            <a:r>
              <a:rPr lang="en-US" sz="1600" b="1" dirty="0">
                <a:latin typeface="HK Grotesk" pitchFamily="2" charset="77"/>
              </a:rPr>
              <a:t>. Aenean pulvinar </a:t>
            </a:r>
            <a:r>
              <a:rPr lang="en-US" sz="1600" b="1" dirty="0" err="1">
                <a:latin typeface="HK Grotesk" pitchFamily="2" charset="77"/>
              </a:rPr>
              <a:t>volutpat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est</a:t>
            </a:r>
            <a:r>
              <a:rPr lang="en-US" sz="1600" b="1" dirty="0">
                <a:latin typeface="HK Grotesk" pitchFamily="2" charset="77"/>
              </a:rPr>
              <a:t>, sed </a:t>
            </a:r>
            <a:r>
              <a:rPr lang="en-US" sz="1600" b="1" dirty="0" err="1">
                <a:latin typeface="HK Grotesk" pitchFamily="2" charset="77"/>
              </a:rPr>
              <a:t>molestie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enim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scelerisque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interdum</a:t>
            </a:r>
            <a:r>
              <a:rPr lang="en-US" sz="1600" b="1" dirty="0">
                <a:latin typeface="HK Grotesk" pitchFamily="2" charset="77"/>
              </a:rPr>
              <a:t>. Nunc ac </a:t>
            </a:r>
            <a:r>
              <a:rPr lang="en-US" sz="1600" b="1" dirty="0" err="1">
                <a:latin typeface="HK Grotesk" pitchFamily="2" charset="77"/>
              </a:rPr>
              <a:t>varius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nunc</a:t>
            </a:r>
            <a:r>
              <a:rPr lang="en-US" sz="1600" b="1" dirty="0">
                <a:latin typeface="HK Grotesk" pitchFamily="2" charset="77"/>
              </a:rPr>
              <a:t>, vel </a:t>
            </a:r>
            <a:r>
              <a:rPr lang="en-US" sz="1600" b="1" dirty="0" err="1">
                <a:latin typeface="HK Grotesk" pitchFamily="2" charset="77"/>
              </a:rPr>
              <a:t>scelerisque</a:t>
            </a:r>
            <a:r>
              <a:rPr lang="en-US" sz="1600" b="1" dirty="0">
                <a:latin typeface="HK Grotesk" pitchFamily="2" charset="77"/>
              </a:rPr>
              <a:t> eros. Integer </a:t>
            </a:r>
            <a:r>
              <a:rPr lang="en-US" sz="1600" b="1" dirty="0" err="1">
                <a:latin typeface="HK Grotesk" pitchFamily="2" charset="77"/>
              </a:rPr>
              <a:t>facilisis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sem</a:t>
            </a:r>
            <a:r>
              <a:rPr lang="en-US" sz="1600" b="1" dirty="0">
                <a:latin typeface="HK Grotesk" pitchFamily="2" charset="77"/>
              </a:rPr>
              <a:t> et </a:t>
            </a:r>
            <a:r>
              <a:rPr lang="en-US" sz="1600" b="1" dirty="0" err="1">
                <a:latin typeface="HK Grotesk" pitchFamily="2" charset="77"/>
              </a:rPr>
              <a:t>felis</a:t>
            </a:r>
            <a:r>
              <a:rPr lang="en-US" sz="1600" b="1" dirty="0">
                <a:latin typeface="HK Grotesk" pitchFamily="2" charset="77"/>
              </a:rPr>
              <a:t> porta, </a:t>
            </a:r>
            <a:r>
              <a:rPr lang="en-US" sz="1600" b="1" dirty="0" err="1">
                <a:latin typeface="HK Grotesk" pitchFamily="2" charset="77"/>
              </a:rPr>
              <a:t>eu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molestie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augue</a:t>
            </a:r>
            <a:r>
              <a:rPr lang="en-US" sz="1600" b="1" dirty="0">
                <a:latin typeface="HK Grotesk" pitchFamily="2" charset="77"/>
              </a:rPr>
              <a:t> pharetra. </a:t>
            </a:r>
            <a:r>
              <a:rPr lang="en-US" sz="1600" b="1" dirty="0" err="1">
                <a:latin typeface="HK Grotesk" pitchFamily="2" charset="77"/>
              </a:rPr>
              <a:t>Nulla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facilisi</a:t>
            </a:r>
            <a:r>
              <a:rPr lang="en-US" sz="1600" b="1" dirty="0">
                <a:latin typeface="HK Grotesk" pitchFamily="2" charset="77"/>
              </a:rPr>
              <a:t>. In at </a:t>
            </a:r>
            <a:r>
              <a:rPr lang="en-US" sz="1600" b="1" dirty="0" err="1">
                <a:latin typeface="HK Grotesk" pitchFamily="2" charset="77"/>
              </a:rPr>
              <a:t>orci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suscipit</a:t>
            </a:r>
            <a:r>
              <a:rPr lang="en-US" sz="1600" b="1" dirty="0">
                <a:latin typeface="HK Grotesk" pitchFamily="2" charset="77"/>
              </a:rPr>
              <a:t>, </a:t>
            </a:r>
            <a:r>
              <a:rPr lang="en-US" sz="1600" b="1" dirty="0" err="1">
                <a:latin typeface="HK Grotesk" pitchFamily="2" charset="77"/>
              </a:rPr>
              <a:t>accumsan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turpis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scelerisque</a:t>
            </a:r>
            <a:r>
              <a:rPr lang="en-US" sz="1600" b="1" dirty="0">
                <a:latin typeface="HK Grotesk" pitchFamily="2" charset="77"/>
              </a:rPr>
              <a:t>, </a:t>
            </a:r>
            <a:r>
              <a:rPr lang="en-US" sz="1600" b="1" dirty="0" err="1">
                <a:latin typeface="HK Grotesk" pitchFamily="2" charset="77"/>
              </a:rPr>
              <a:t>porttitor</a:t>
            </a:r>
            <a:r>
              <a:rPr lang="en-US" sz="1600" b="1" dirty="0">
                <a:latin typeface="HK Grotesk" pitchFamily="2" charset="77"/>
              </a:rPr>
              <a:t> mi. </a:t>
            </a:r>
            <a:r>
              <a:rPr lang="en-US" sz="1600" b="1" dirty="0" err="1">
                <a:latin typeface="HK Grotesk" pitchFamily="2" charset="77"/>
              </a:rPr>
              <a:t>Curabitur</a:t>
            </a:r>
            <a:r>
              <a:rPr lang="en-US" sz="1600" b="1" dirty="0">
                <a:latin typeface="HK Grotesk" pitchFamily="2" charset="77"/>
              </a:rPr>
              <a:t> semper </a:t>
            </a:r>
            <a:r>
              <a:rPr lang="en-US" sz="1600" b="1" dirty="0" err="1">
                <a:latin typeface="HK Grotesk" pitchFamily="2" charset="77"/>
              </a:rPr>
              <a:t>justo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eu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quam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varius</a:t>
            </a:r>
            <a:r>
              <a:rPr lang="en-US" sz="1600" b="1" dirty="0">
                <a:latin typeface="HK Grotesk" pitchFamily="2" charset="77"/>
              </a:rPr>
              <a:t>, sed </a:t>
            </a:r>
            <a:r>
              <a:rPr lang="en-US" sz="1600" b="1" dirty="0" err="1">
                <a:latin typeface="HK Grotesk" pitchFamily="2" charset="77"/>
              </a:rPr>
              <a:t>ultrices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quam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tristique</a:t>
            </a:r>
            <a:r>
              <a:rPr lang="en-US" sz="1600" b="1" dirty="0">
                <a:latin typeface="HK Grotesk" pitchFamily="2" charset="77"/>
              </a:rPr>
              <a:t>. Vestibulum tempus </a:t>
            </a:r>
            <a:r>
              <a:rPr lang="en-US" sz="1600" b="1" dirty="0" err="1">
                <a:latin typeface="HK Grotesk" pitchFamily="2" charset="77"/>
              </a:rPr>
              <a:t>eu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orci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blandit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varius</a:t>
            </a:r>
            <a:r>
              <a:rPr lang="en-US" sz="1600" b="1" dirty="0">
                <a:latin typeface="HK Grotesk" pitchFamily="2" charset="77"/>
              </a:rPr>
              <a:t>. Cras </a:t>
            </a:r>
            <a:r>
              <a:rPr lang="en-US" sz="1600" b="1" dirty="0" err="1">
                <a:latin typeface="HK Grotesk" pitchFamily="2" charset="77"/>
              </a:rPr>
              <a:t>suscipit</a:t>
            </a:r>
            <a:r>
              <a:rPr lang="en-US" sz="1600" b="1" dirty="0">
                <a:latin typeface="HK Grotesk" pitchFamily="2" charset="77"/>
              </a:rPr>
              <a:t> non libero vel lacinia.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B0F195-8048-C745-A2F5-B82F52CC6657}"/>
              </a:ext>
            </a:extLst>
          </p:cNvPr>
          <p:cNvGrpSpPr/>
          <p:nvPr/>
        </p:nvGrpSpPr>
        <p:grpSpPr>
          <a:xfrm>
            <a:off x="1345159" y="16724306"/>
            <a:ext cx="420997" cy="584030"/>
            <a:chOff x="1345169" y="15555064"/>
            <a:chExt cx="420997" cy="58403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BD6AE4-61C6-E64D-A14C-1B29247E8D47}"/>
                </a:ext>
              </a:extLst>
            </p:cNvPr>
            <p:cNvSpPr/>
            <p:nvPr/>
          </p:nvSpPr>
          <p:spPr>
            <a:xfrm>
              <a:off x="1345169" y="15555064"/>
              <a:ext cx="420992" cy="58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5FFBC6-4B65-9F41-9D4F-2092BC6452E2}"/>
                </a:ext>
              </a:extLst>
            </p:cNvPr>
            <p:cNvSpPr/>
            <p:nvPr/>
          </p:nvSpPr>
          <p:spPr>
            <a:xfrm>
              <a:off x="1345169" y="15636581"/>
              <a:ext cx="420997" cy="42099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8C5664-B893-5B41-9D1C-95A0D21A17A3}"/>
              </a:ext>
            </a:extLst>
          </p:cNvPr>
          <p:cNvGrpSpPr/>
          <p:nvPr/>
        </p:nvGrpSpPr>
        <p:grpSpPr>
          <a:xfrm>
            <a:off x="1345169" y="11328427"/>
            <a:ext cx="420997" cy="584030"/>
            <a:chOff x="1345169" y="15555064"/>
            <a:chExt cx="420997" cy="58403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D2370A-E263-BA49-BDF0-96D8A3CD8EE7}"/>
                </a:ext>
              </a:extLst>
            </p:cNvPr>
            <p:cNvSpPr/>
            <p:nvPr/>
          </p:nvSpPr>
          <p:spPr>
            <a:xfrm>
              <a:off x="1345169" y="15555064"/>
              <a:ext cx="420992" cy="58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82E4DB-D6C0-BE47-97E6-DD01828E78AD}"/>
                </a:ext>
              </a:extLst>
            </p:cNvPr>
            <p:cNvSpPr/>
            <p:nvPr/>
          </p:nvSpPr>
          <p:spPr>
            <a:xfrm>
              <a:off x="1345169" y="15636581"/>
              <a:ext cx="420997" cy="42099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DC06D6-BE72-B045-B564-066BF31EB709}"/>
              </a:ext>
            </a:extLst>
          </p:cNvPr>
          <p:cNvGrpSpPr/>
          <p:nvPr/>
        </p:nvGrpSpPr>
        <p:grpSpPr>
          <a:xfrm>
            <a:off x="1345169" y="5457731"/>
            <a:ext cx="420997" cy="584030"/>
            <a:chOff x="1345169" y="15555064"/>
            <a:chExt cx="420997" cy="58403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CFE14A-9F44-8A4A-B0A9-17CFAF9E5638}"/>
                </a:ext>
              </a:extLst>
            </p:cNvPr>
            <p:cNvSpPr/>
            <p:nvPr/>
          </p:nvSpPr>
          <p:spPr>
            <a:xfrm>
              <a:off x="1345169" y="15555064"/>
              <a:ext cx="420992" cy="58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9DB6BB-80E5-1A4F-9F1A-BEA167D3352D}"/>
                </a:ext>
              </a:extLst>
            </p:cNvPr>
            <p:cNvSpPr/>
            <p:nvPr/>
          </p:nvSpPr>
          <p:spPr>
            <a:xfrm>
              <a:off x="1345169" y="15636581"/>
              <a:ext cx="420997" cy="42099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3ECE1A-F8FE-B244-BF82-B1BDBCC96EA0}"/>
              </a:ext>
            </a:extLst>
          </p:cNvPr>
          <p:cNvGrpSpPr/>
          <p:nvPr/>
        </p:nvGrpSpPr>
        <p:grpSpPr>
          <a:xfrm>
            <a:off x="1345159" y="22111113"/>
            <a:ext cx="420997" cy="584030"/>
            <a:chOff x="1345169" y="15555064"/>
            <a:chExt cx="420997" cy="58403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45E68D8-1E3E-2645-AAC0-671D1ABAE33B}"/>
                </a:ext>
              </a:extLst>
            </p:cNvPr>
            <p:cNvSpPr/>
            <p:nvPr/>
          </p:nvSpPr>
          <p:spPr>
            <a:xfrm>
              <a:off x="1345169" y="15555064"/>
              <a:ext cx="420992" cy="58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E90476-766D-8542-B6DB-E3543F203374}"/>
                </a:ext>
              </a:extLst>
            </p:cNvPr>
            <p:cNvSpPr/>
            <p:nvPr/>
          </p:nvSpPr>
          <p:spPr>
            <a:xfrm>
              <a:off x="1345169" y="15636581"/>
              <a:ext cx="420997" cy="42099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5965E80-451F-D64D-BED5-B12861FA32BA}"/>
              </a:ext>
            </a:extLst>
          </p:cNvPr>
          <p:cNvSpPr txBox="1"/>
          <p:nvPr/>
        </p:nvSpPr>
        <p:spPr>
          <a:xfrm>
            <a:off x="2595025" y="19252064"/>
            <a:ext cx="97081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XIS Extra Bold" pitchFamily="2" charset="0"/>
              </a:rPr>
              <a:t>YET ANOTHER TITLE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597456-0561-8C4D-8659-3B4BF96A0091}"/>
              </a:ext>
            </a:extLst>
          </p:cNvPr>
          <p:cNvSpPr txBox="1"/>
          <p:nvPr/>
        </p:nvSpPr>
        <p:spPr>
          <a:xfrm>
            <a:off x="2409321" y="21255288"/>
            <a:ext cx="1087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K Grotesk" pitchFamily="2" charset="77"/>
              </a:rPr>
              <a:t>Lorem ipsum dolor sit </a:t>
            </a:r>
            <a:r>
              <a:rPr lang="en-US" sz="1600" b="1" dirty="0" err="1">
                <a:latin typeface="HK Grotesk" pitchFamily="2" charset="77"/>
              </a:rPr>
              <a:t>amet</a:t>
            </a:r>
            <a:r>
              <a:rPr lang="en-US" sz="1600" b="1" dirty="0">
                <a:latin typeface="HK Grotesk" pitchFamily="2" charset="77"/>
              </a:rPr>
              <a:t>, </a:t>
            </a:r>
            <a:r>
              <a:rPr lang="en-US" sz="1600" b="1" dirty="0" err="1">
                <a:latin typeface="HK Grotesk" pitchFamily="2" charset="77"/>
              </a:rPr>
              <a:t>consectetur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adipiscing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elit</a:t>
            </a:r>
            <a:r>
              <a:rPr lang="en-US" sz="1600" b="1" dirty="0">
                <a:latin typeface="HK Grotesk" pitchFamily="2" charset="77"/>
              </a:rPr>
              <a:t>. </a:t>
            </a:r>
            <a:r>
              <a:rPr lang="en-US" sz="1600" b="1" dirty="0" err="1">
                <a:latin typeface="HK Grotesk" pitchFamily="2" charset="77"/>
              </a:rPr>
              <a:t>Phasellus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ut</a:t>
            </a:r>
            <a:r>
              <a:rPr lang="en-US" sz="1600" b="1" dirty="0">
                <a:latin typeface="HK Grotesk" pitchFamily="2" charset="77"/>
              </a:rPr>
              <a:t> maximus </a:t>
            </a:r>
            <a:r>
              <a:rPr lang="en-US" sz="1600" b="1" dirty="0" err="1">
                <a:latin typeface="HK Grotesk" pitchFamily="2" charset="77"/>
              </a:rPr>
              <a:t>neque</a:t>
            </a:r>
            <a:r>
              <a:rPr lang="en-US" sz="1600" b="1" dirty="0">
                <a:latin typeface="HK Grotesk" pitchFamily="2" charset="77"/>
              </a:rPr>
              <a:t>, </a:t>
            </a:r>
            <a:r>
              <a:rPr lang="en-US" sz="1600" b="1" dirty="0" err="1">
                <a:latin typeface="HK Grotesk" pitchFamily="2" charset="77"/>
              </a:rPr>
              <a:t>quis</a:t>
            </a:r>
            <a:r>
              <a:rPr lang="en-US" sz="1600" b="1" dirty="0">
                <a:latin typeface="HK Grotesk" pitchFamily="2" charset="77"/>
              </a:rPr>
              <a:t> auctor </a:t>
            </a:r>
            <a:r>
              <a:rPr lang="en-US" sz="1600" b="1" dirty="0" err="1">
                <a:latin typeface="HK Grotesk" pitchFamily="2" charset="77"/>
              </a:rPr>
              <a:t>enim</a:t>
            </a:r>
            <a:r>
              <a:rPr lang="en-US" sz="1600" b="1" dirty="0">
                <a:latin typeface="HK Grotesk" pitchFamily="2" charset="77"/>
              </a:rPr>
              <a:t>. Maecenas </a:t>
            </a:r>
            <a:r>
              <a:rPr lang="en-US" sz="1600" b="1" dirty="0" err="1">
                <a:latin typeface="HK Grotesk" pitchFamily="2" charset="77"/>
              </a:rPr>
              <a:t>suscipit</a:t>
            </a:r>
            <a:r>
              <a:rPr lang="en-US" sz="1600" b="1" dirty="0">
                <a:latin typeface="HK Grotesk" pitchFamily="2" charset="77"/>
              </a:rPr>
              <a:t> dictum </a:t>
            </a:r>
            <a:r>
              <a:rPr lang="en-US" sz="1600" b="1" dirty="0" err="1">
                <a:latin typeface="HK Grotesk" pitchFamily="2" charset="77"/>
              </a:rPr>
              <a:t>viverra</a:t>
            </a:r>
            <a:r>
              <a:rPr lang="en-US" sz="1600" b="1" dirty="0">
                <a:latin typeface="HK Grotesk" pitchFamily="2" charset="77"/>
              </a:rPr>
              <a:t>. Donec </a:t>
            </a:r>
            <a:r>
              <a:rPr lang="en-US" sz="1600" b="1" dirty="0" err="1">
                <a:latin typeface="HK Grotesk" pitchFamily="2" charset="77"/>
              </a:rPr>
              <a:t>aliquam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metus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nec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leo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scelerisque</a:t>
            </a:r>
            <a:r>
              <a:rPr lang="en-US" sz="1600" b="1" dirty="0">
                <a:latin typeface="HK Grotesk" pitchFamily="2" charset="77"/>
              </a:rPr>
              <a:t>, vel Bibendum </a:t>
            </a:r>
            <a:r>
              <a:rPr lang="en-US" sz="1600" b="1" dirty="0" err="1">
                <a:latin typeface="HK Grotesk" pitchFamily="2" charset="77"/>
              </a:rPr>
              <a:t>lacus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consectetur</a:t>
            </a:r>
            <a:r>
              <a:rPr lang="en-US" sz="1600" b="1" dirty="0">
                <a:latin typeface="HK Grotesk" pitchFamily="2" charset="77"/>
              </a:rPr>
              <a:t>. </a:t>
            </a:r>
            <a:r>
              <a:rPr lang="en-US" sz="1600" b="1" dirty="0" err="1">
                <a:latin typeface="HK Grotesk" pitchFamily="2" charset="77"/>
              </a:rPr>
              <a:t>Curabitur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faucibus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urna</a:t>
            </a:r>
            <a:r>
              <a:rPr lang="en-US" sz="1600" b="1" dirty="0">
                <a:latin typeface="HK Grotesk" pitchFamily="2" charset="77"/>
              </a:rPr>
              <a:t> lorem, </a:t>
            </a:r>
            <a:r>
              <a:rPr lang="en-US" sz="1600" b="1" dirty="0" err="1">
                <a:latin typeface="HK Grotesk" pitchFamily="2" charset="77"/>
              </a:rPr>
              <a:t>nec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consectetur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quam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iaculis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eget</a:t>
            </a:r>
            <a:r>
              <a:rPr lang="en-US" sz="1600" b="1" dirty="0">
                <a:latin typeface="HK Grotesk" pitchFamily="2" charset="77"/>
              </a:rPr>
              <a:t>. </a:t>
            </a:r>
            <a:r>
              <a:rPr lang="en-US" sz="1600" b="1" dirty="0" err="1">
                <a:latin typeface="HK Grotesk" pitchFamily="2" charset="77"/>
              </a:rPr>
              <a:t>Phasellus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posuere</a:t>
            </a:r>
            <a:r>
              <a:rPr lang="en-US" sz="1600" b="1" dirty="0">
                <a:latin typeface="HK Grotesk" pitchFamily="2" charset="77"/>
              </a:rPr>
              <a:t> nisi </a:t>
            </a:r>
            <a:r>
              <a:rPr lang="en-US" sz="1600" b="1" dirty="0" err="1">
                <a:latin typeface="HK Grotesk" pitchFamily="2" charset="77"/>
              </a:rPr>
              <a:t>ut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risus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vulputate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congue</a:t>
            </a:r>
            <a:r>
              <a:rPr lang="en-US" sz="1600" b="1" dirty="0">
                <a:latin typeface="HK Grotesk" pitchFamily="2" charset="77"/>
              </a:rPr>
              <a:t>. </a:t>
            </a:r>
            <a:r>
              <a:rPr lang="en-US" sz="1600" b="1" dirty="0" err="1">
                <a:latin typeface="HK Grotesk" pitchFamily="2" charset="77"/>
              </a:rPr>
              <a:t>Praesent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euismod</a:t>
            </a:r>
            <a:r>
              <a:rPr lang="en-US" sz="1600" b="1" dirty="0">
                <a:latin typeface="HK Grotesk" pitchFamily="2" charset="77"/>
              </a:rPr>
              <a:t> vitae </a:t>
            </a:r>
            <a:r>
              <a:rPr lang="en-US" sz="1600" b="1" dirty="0" err="1">
                <a:latin typeface="HK Grotesk" pitchFamily="2" charset="77"/>
              </a:rPr>
              <a:t>nulla</a:t>
            </a:r>
            <a:r>
              <a:rPr lang="en-US" sz="1600" b="1" dirty="0">
                <a:latin typeface="HK Grotesk" pitchFamily="2" charset="77"/>
              </a:rPr>
              <a:t> non </a:t>
            </a:r>
            <a:r>
              <a:rPr lang="en-US" sz="1600" b="1" dirty="0" err="1">
                <a:latin typeface="HK Grotesk" pitchFamily="2" charset="77"/>
              </a:rPr>
              <a:t>sollicitudin</a:t>
            </a:r>
            <a:r>
              <a:rPr lang="en-US" sz="1600" b="1" dirty="0">
                <a:latin typeface="HK Grotesk" pitchFamily="2" charset="77"/>
              </a:rPr>
              <a:t>. Aenean pulvinar </a:t>
            </a:r>
            <a:r>
              <a:rPr lang="en-US" sz="1600" b="1" dirty="0" err="1">
                <a:latin typeface="HK Grotesk" pitchFamily="2" charset="77"/>
              </a:rPr>
              <a:t>volutpat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est</a:t>
            </a:r>
            <a:r>
              <a:rPr lang="en-US" sz="1600" b="1" dirty="0">
                <a:latin typeface="HK Grotesk" pitchFamily="2" charset="77"/>
              </a:rPr>
              <a:t>, sed </a:t>
            </a:r>
            <a:r>
              <a:rPr lang="en-US" sz="1600" b="1" dirty="0" err="1">
                <a:latin typeface="HK Grotesk" pitchFamily="2" charset="77"/>
              </a:rPr>
              <a:t>molestie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enim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scelerisque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interdum</a:t>
            </a:r>
            <a:r>
              <a:rPr lang="en-US" sz="1600" b="1" dirty="0">
                <a:latin typeface="HK Grotesk" pitchFamily="2" charset="77"/>
              </a:rPr>
              <a:t>. Nunc ac </a:t>
            </a:r>
            <a:r>
              <a:rPr lang="en-US" sz="1600" b="1" dirty="0" err="1">
                <a:latin typeface="HK Grotesk" pitchFamily="2" charset="77"/>
              </a:rPr>
              <a:t>varius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nunc</a:t>
            </a:r>
            <a:r>
              <a:rPr lang="en-US" sz="1600" b="1" dirty="0">
                <a:latin typeface="HK Grotesk" pitchFamily="2" charset="77"/>
              </a:rPr>
              <a:t>, vel </a:t>
            </a:r>
            <a:r>
              <a:rPr lang="en-US" sz="1600" b="1" dirty="0" err="1">
                <a:latin typeface="HK Grotesk" pitchFamily="2" charset="77"/>
              </a:rPr>
              <a:t>scelerisque</a:t>
            </a:r>
            <a:r>
              <a:rPr lang="en-US" sz="1600" b="1" dirty="0">
                <a:latin typeface="HK Grotesk" pitchFamily="2" charset="77"/>
              </a:rPr>
              <a:t> eros. Integer </a:t>
            </a:r>
            <a:r>
              <a:rPr lang="en-US" sz="1600" b="1" dirty="0" err="1">
                <a:latin typeface="HK Grotesk" pitchFamily="2" charset="77"/>
              </a:rPr>
              <a:t>facilisis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sem</a:t>
            </a:r>
            <a:r>
              <a:rPr lang="en-US" sz="1600" b="1" dirty="0">
                <a:latin typeface="HK Grotesk" pitchFamily="2" charset="77"/>
              </a:rPr>
              <a:t> et </a:t>
            </a:r>
            <a:r>
              <a:rPr lang="en-US" sz="1600" b="1" dirty="0" err="1">
                <a:latin typeface="HK Grotesk" pitchFamily="2" charset="77"/>
              </a:rPr>
              <a:t>felis</a:t>
            </a:r>
            <a:r>
              <a:rPr lang="en-US" sz="1600" b="1" dirty="0">
                <a:latin typeface="HK Grotesk" pitchFamily="2" charset="77"/>
              </a:rPr>
              <a:t> porta, </a:t>
            </a:r>
            <a:r>
              <a:rPr lang="en-US" sz="1600" b="1" dirty="0" err="1">
                <a:latin typeface="HK Grotesk" pitchFamily="2" charset="77"/>
              </a:rPr>
              <a:t>eu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molestie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augue</a:t>
            </a:r>
            <a:r>
              <a:rPr lang="en-US" sz="1600" b="1" dirty="0">
                <a:latin typeface="HK Grotesk" pitchFamily="2" charset="77"/>
              </a:rPr>
              <a:t> pharetra. </a:t>
            </a:r>
            <a:r>
              <a:rPr lang="en-US" sz="1600" b="1" dirty="0" err="1">
                <a:latin typeface="HK Grotesk" pitchFamily="2" charset="77"/>
              </a:rPr>
              <a:t>Nulla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facilisi</a:t>
            </a:r>
            <a:r>
              <a:rPr lang="en-US" sz="1600" b="1" dirty="0">
                <a:latin typeface="HK Grotesk" pitchFamily="2" charset="77"/>
              </a:rPr>
              <a:t>. In at </a:t>
            </a:r>
            <a:r>
              <a:rPr lang="en-US" sz="1600" b="1" dirty="0" err="1">
                <a:latin typeface="HK Grotesk" pitchFamily="2" charset="77"/>
              </a:rPr>
              <a:t>orci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suscipit</a:t>
            </a:r>
            <a:r>
              <a:rPr lang="en-US" sz="1600" b="1" dirty="0">
                <a:latin typeface="HK Grotesk" pitchFamily="2" charset="77"/>
              </a:rPr>
              <a:t>, </a:t>
            </a:r>
            <a:r>
              <a:rPr lang="en-US" sz="1600" b="1" dirty="0" err="1">
                <a:latin typeface="HK Grotesk" pitchFamily="2" charset="77"/>
              </a:rPr>
              <a:t>accumsan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turpis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scelerisque</a:t>
            </a:r>
            <a:r>
              <a:rPr lang="en-US" sz="1600" b="1" dirty="0">
                <a:latin typeface="HK Grotesk" pitchFamily="2" charset="77"/>
              </a:rPr>
              <a:t>, </a:t>
            </a:r>
            <a:r>
              <a:rPr lang="en-US" sz="1600" b="1" dirty="0" err="1">
                <a:latin typeface="HK Grotesk" pitchFamily="2" charset="77"/>
              </a:rPr>
              <a:t>porttitor</a:t>
            </a:r>
            <a:r>
              <a:rPr lang="en-US" sz="1600" b="1" dirty="0">
                <a:latin typeface="HK Grotesk" pitchFamily="2" charset="77"/>
              </a:rPr>
              <a:t> mi. </a:t>
            </a:r>
            <a:r>
              <a:rPr lang="en-US" sz="1600" b="1" dirty="0" err="1">
                <a:latin typeface="HK Grotesk" pitchFamily="2" charset="77"/>
              </a:rPr>
              <a:t>Curabitur</a:t>
            </a:r>
            <a:r>
              <a:rPr lang="en-US" sz="1600" b="1" dirty="0">
                <a:latin typeface="HK Grotesk" pitchFamily="2" charset="77"/>
              </a:rPr>
              <a:t> semper </a:t>
            </a:r>
            <a:r>
              <a:rPr lang="en-US" sz="1600" b="1" dirty="0" err="1">
                <a:latin typeface="HK Grotesk" pitchFamily="2" charset="77"/>
              </a:rPr>
              <a:t>justo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eu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quam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varius</a:t>
            </a:r>
            <a:r>
              <a:rPr lang="en-US" sz="1600" b="1" dirty="0">
                <a:latin typeface="HK Grotesk" pitchFamily="2" charset="77"/>
              </a:rPr>
              <a:t>, sed </a:t>
            </a:r>
            <a:r>
              <a:rPr lang="en-US" sz="1600" b="1" dirty="0" err="1">
                <a:latin typeface="HK Grotesk" pitchFamily="2" charset="77"/>
              </a:rPr>
              <a:t>ultrices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quam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tristique</a:t>
            </a:r>
            <a:r>
              <a:rPr lang="en-US" sz="1600" b="1" dirty="0">
                <a:latin typeface="HK Grotesk" pitchFamily="2" charset="77"/>
              </a:rPr>
              <a:t>. Vestibulum tempus </a:t>
            </a:r>
            <a:r>
              <a:rPr lang="en-US" sz="1600" b="1" dirty="0" err="1">
                <a:latin typeface="HK Grotesk" pitchFamily="2" charset="77"/>
              </a:rPr>
              <a:t>eu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orci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blandit</a:t>
            </a:r>
            <a:r>
              <a:rPr lang="en-US" sz="1600" b="1" dirty="0">
                <a:latin typeface="HK Grotesk" pitchFamily="2" charset="77"/>
              </a:rPr>
              <a:t> </a:t>
            </a:r>
            <a:r>
              <a:rPr lang="en-US" sz="1600" b="1" dirty="0" err="1">
                <a:latin typeface="HK Grotesk" pitchFamily="2" charset="77"/>
              </a:rPr>
              <a:t>varius</a:t>
            </a:r>
            <a:r>
              <a:rPr lang="en-US" sz="1600" b="1" dirty="0">
                <a:latin typeface="HK Grotesk" pitchFamily="2" charset="77"/>
              </a:rPr>
              <a:t>. Cras </a:t>
            </a:r>
            <a:r>
              <a:rPr lang="en-US" sz="1600" b="1" dirty="0" err="1">
                <a:latin typeface="HK Grotesk" pitchFamily="2" charset="77"/>
              </a:rPr>
              <a:t>suscipit</a:t>
            </a:r>
            <a:r>
              <a:rPr lang="en-US" sz="1600" b="1" dirty="0">
                <a:latin typeface="HK Grotesk" pitchFamily="2" charset="77"/>
              </a:rPr>
              <a:t> non libero vel lacinia.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92385C-375C-354F-9311-2C7C83DF8C5D}"/>
              </a:ext>
            </a:extLst>
          </p:cNvPr>
          <p:cNvSpPr txBox="1"/>
          <p:nvPr/>
        </p:nvSpPr>
        <p:spPr>
          <a:xfrm>
            <a:off x="4275723" y="1523590"/>
            <a:ext cx="607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XIS Extra Bold" pitchFamily="2" charset="0"/>
              </a:rPr>
              <a:t>COMPANY NAME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BF1B26-5E83-EF42-8EC8-0C4C48E8D675}"/>
              </a:ext>
            </a:extLst>
          </p:cNvPr>
          <p:cNvSpPr/>
          <p:nvPr/>
        </p:nvSpPr>
        <p:spPr>
          <a:xfrm>
            <a:off x="-3" y="25666624"/>
            <a:ext cx="14630400" cy="2405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50B420-840C-8D4E-8DC6-6AC245DB0C1F}"/>
              </a:ext>
            </a:extLst>
          </p:cNvPr>
          <p:cNvSpPr txBox="1"/>
          <p:nvPr/>
        </p:nvSpPr>
        <p:spPr>
          <a:xfrm>
            <a:off x="3001104" y="27640404"/>
            <a:ext cx="889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XIS Extra Bold" pitchFamily="2" charset="0"/>
              </a:rPr>
              <a:t>COPYRIGHT 2021 (NAME) LLC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CFE5B0-8818-C84E-B90E-0D1FCCCD4CF0}"/>
              </a:ext>
            </a:extLst>
          </p:cNvPr>
          <p:cNvSpPr txBox="1"/>
          <p:nvPr/>
        </p:nvSpPr>
        <p:spPr>
          <a:xfrm>
            <a:off x="65549" y="25747316"/>
            <a:ext cx="183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Sitemap: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636F74-0724-5E40-9577-9C340483B226}"/>
              </a:ext>
            </a:extLst>
          </p:cNvPr>
          <p:cNvSpPr txBox="1"/>
          <p:nvPr/>
        </p:nvSpPr>
        <p:spPr>
          <a:xfrm>
            <a:off x="522167" y="26340411"/>
            <a:ext cx="3064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Home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Mission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How it works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Another 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Yet Another Title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B006D5-D2E2-F049-B1C0-E47C020CCFDA}"/>
              </a:ext>
            </a:extLst>
          </p:cNvPr>
          <p:cNvSpPr txBox="1"/>
          <p:nvPr/>
        </p:nvSpPr>
        <p:spPr>
          <a:xfrm>
            <a:off x="13280936" y="161723"/>
            <a:ext cx="134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Profile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5FF44A-454A-7740-BBA1-B40B4C2FB59C}"/>
              </a:ext>
            </a:extLst>
          </p:cNvPr>
          <p:cNvSpPr txBox="1"/>
          <p:nvPr/>
        </p:nvSpPr>
        <p:spPr>
          <a:xfrm>
            <a:off x="11055915" y="170417"/>
            <a:ext cx="22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Find a Team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DF7561-144A-6946-BFAE-BAA8503A5DC2}"/>
              </a:ext>
            </a:extLst>
          </p:cNvPr>
          <p:cNvSpPr txBox="1"/>
          <p:nvPr/>
        </p:nvSpPr>
        <p:spPr>
          <a:xfrm>
            <a:off x="65549" y="212981"/>
            <a:ext cx="267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XIS Extra Bold" pitchFamily="2" charset="0"/>
              </a:rPr>
              <a:t>COMPANY NAME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012442-0C77-844B-BED8-204CA690E2C6}"/>
              </a:ext>
            </a:extLst>
          </p:cNvPr>
          <p:cNvGrpSpPr/>
          <p:nvPr/>
        </p:nvGrpSpPr>
        <p:grpSpPr>
          <a:xfrm>
            <a:off x="9482045" y="350834"/>
            <a:ext cx="253739" cy="223215"/>
            <a:chOff x="1900048" y="2334986"/>
            <a:chExt cx="2760431" cy="28382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9C1ED8-98B6-264B-9C23-641FEE0DF481}"/>
                </a:ext>
              </a:extLst>
            </p:cNvPr>
            <p:cNvSpPr/>
            <p:nvPr/>
          </p:nvSpPr>
          <p:spPr>
            <a:xfrm>
              <a:off x="1900048" y="2334986"/>
              <a:ext cx="1822866" cy="1822866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35ED63-9C1E-D348-BD89-830F9E37BC55}"/>
                </a:ext>
              </a:extLst>
            </p:cNvPr>
            <p:cNvCxnSpPr>
              <a:cxnSpLocks/>
              <a:stCxn id="2" idx="5"/>
            </p:cNvCxnSpPr>
            <p:nvPr/>
          </p:nvCxnSpPr>
          <p:spPr>
            <a:xfrm>
              <a:off x="3455960" y="3890898"/>
              <a:ext cx="1204519" cy="128233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8E6B973-4A6B-F245-8609-F24B449ABE38}"/>
              </a:ext>
            </a:extLst>
          </p:cNvPr>
          <p:cNvSpPr txBox="1"/>
          <p:nvPr/>
        </p:nvSpPr>
        <p:spPr>
          <a:xfrm>
            <a:off x="9565824" y="173300"/>
            <a:ext cx="144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19222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469C21-B9F7-0F42-85E7-02C6D1142268}"/>
              </a:ext>
            </a:extLst>
          </p:cNvPr>
          <p:cNvSpPr/>
          <p:nvPr/>
        </p:nvSpPr>
        <p:spPr>
          <a:xfrm>
            <a:off x="0" y="0"/>
            <a:ext cx="14630400" cy="846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C7DCD-9576-3E4E-A5CC-D44DB1E25906}"/>
              </a:ext>
            </a:extLst>
          </p:cNvPr>
          <p:cNvSpPr txBox="1"/>
          <p:nvPr/>
        </p:nvSpPr>
        <p:spPr>
          <a:xfrm>
            <a:off x="4275722" y="2089352"/>
            <a:ext cx="607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XIS Extra Bold" pitchFamily="2" charset="0"/>
              </a:rPr>
              <a:t>Login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BF1B26-5E83-EF42-8EC8-0C4C48E8D675}"/>
              </a:ext>
            </a:extLst>
          </p:cNvPr>
          <p:cNvSpPr/>
          <p:nvPr/>
        </p:nvSpPr>
        <p:spPr>
          <a:xfrm>
            <a:off x="-3" y="8542405"/>
            <a:ext cx="14630400" cy="2405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50B420-840C-8D4E-8DC6-6AC245DB0C1F}"/>
              </a:ext>
            </a:extLst>
          </p:cNvPr>
          <p:cNvSpPr txBox="1"/>
          <p:nvPr/>
        </p:nvSpPr>
        <p:spPr>
          <a:xfrm>
            <a:off x="3001104" y="10516185"/>
            <a:ext cx="889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COPYRIGHT 2021 (NAME) LLC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CFE5B0-8818-C84E-B90E-0D1FCCCD4CF0}"/>
              </a:ext>
            </a:extLst>
          </p:cNvPr>
          <p:cNvSpPr txBox="1"/>
          <p:nvPr/>
        </p:nvSpPr>
        <p:spPr>
          <a:xfrm>
            <a:off x="65549" y="8623097"/>
            <a:ext cx="183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Sitemap: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636F74-0724-5E40-9577-9C340483B226}"/>
              </a:ext>
            </a:extLst>
          </p:cNvPr>
          <p:cNvSpPr txBox="1"/>
          <p:nvPr/>
        </p:nvSpPr>
        <p:spPr>
          <a:xfrm>
            <a:off x="522167" y="9216192"/>
            <a:ext cx="3064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Home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Mission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How it works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Another 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Yet Another Title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B006D5-D2E2-F049-B1C0-E47C020CCFDA}"/>
              </a:ext>
            </a:extLst>
          </p:cNvPr>
          <p:cNvSpPr txBox="1"/>
          <p:nvPr/>
        </p:nvSpPr>
        <p:spPr>
          <a:xfrm>
            <a:off x="13280936" y="161723"/>
            <a:ext cx="134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Profile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5FF44A-454A-7740-BBA1-B40B4C2FB59C}"/>
              </a:ext>
            </a:extLst>
          </p:cNvPr>
          <p:cNvSpPr txBox="1"/>
          <p:nvPr/>
        </p:nvSpPr>
        <p:spPr>
          <a:xfrm>
            <a:off x="11055925" y="159028"/>
            <a:ext cx="22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Find a Team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A3C7B4-4669-224E-953E-248F1A375E4A}"/>
              </a:ext>
            </a:extLst>
          </p:cNvPr>
          <p:cNvSpPr txBox="1"/>
          <p:nvPr/>
        </p:nvSpPr>
        <p:spPr>
          <a:xfrm>
            <a:off x="65549" y="212981"/>
            <a:ext cx="267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XIS Extra Bold" pitchFamily="2" charset="0"/>
              </a:rPr>
              <a:t>COMPANY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00C2CD-94B6-9447-827E-D6803914215C}"/>
              </a:ext>
            </a:extLst>
          </p:cNvPr>
          <p:cNvSpPr txBox="1"/>
          <p:nvPr/>
        </p:nvSpPr>
        <p:spPr>
          <a:xfrm>
            <a:off x="4320903" y="7042923"/>
            <a:ext cx="607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XIS Extra Bold" pitchFamily="2" charset="0"/>
              </a:rPr>
              <a:t>Create an account &gt;&gt;&gt;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A87EBB-DD8F-C04F-90F1-D09405D0A779}"/>
              </a:ext>
            </a:extLst>
          </p:cNvPr>
          <p:cNvGrpSpPr/>
          <p:nvPr/>
        </p:nvGrpSpPr>
        <p:grpSpPr>
          <a:xfrm>
            <a:off x="4185363" y="3620004"/>
            <a:ext cx="6259666" cy="2368805"/>
            <a:chOff x="4095005" y="3822478"/>
            <a:chExt cx="6259666" cy="23688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A9DA4C-7A83-EA4B-8C4E-114206EC6778}"/>
                </a:ext>
              </a:extLst>
            </p:cNvPr>
            <p:cNvSpPr txBox="1"/>
            <p:nvPr/>
          </p:nvSpPr>
          <p:spPr>
            <a:xfrm>
              <a:off x="4095005" y="3822478"/>
              <a:ext cx="62596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Email:</a:t>
              </a:r>
            </a:p>
            <a:p>
              <a:endParaRPr lang="en-US" sz="2400" b="1" dirty="0">
                <a:latin typeface="HK Grotesk" pitchFamily="2" charset="77"/>
              </a:endParaRPr>
            </a:p>
            <a:p>
              <a:endParaRPr lang="en-US" sz="2400" b="1" dirty="0">
                <a:latin typeface="HK Grotesk" pitchFamily="2" charset="77"/>
              </a:endParaRPr>
            </a:p>
            <a:p>
              <a:endParaRPr lang="en-US" sz="2400" b="1" dirty="0">
                <a:latin typeface="HK Grotesk" pitchFamily="2" charset="77"/>
              </a:endParaRPr>
            </a:p>
            <a:p>
              <a:r>
                <a:rPr lang="en-US" sz="2400" b="1" dirty="0">
                  <a:latin typeface="HK Grotesk" pitchFamily="2" charset="77"/>
                </a:rPr>
                <a:t>Password: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6EDC984-F47A-064A-9A30-D5271C55B13D}"/>
                </a:ext>
              </a:extLst>
            </p:cNvPr>
            <p:cNvCxnSpPr>
              <a:cxnSpLocks/>
            </p:cNvCxnSpPr>
            <p:nvPr/>
          </p:nvCxnSpPr>
          <p:spPr>
            <a:xfrm>
              <a:off x="4524499" y="4791974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DAF462-3FB9-B748-A74D-6145C4E400FC}"/>
                </a:ext>
              </a:extLst>
            </p:cNvPr>
            <p:cNvCxnSpPr>
              <a:cxnSpLocks/>
            </p:cNvCxnSpPr>
            <p:nvPr/>
          </p:nvCxnSpPr>
          <p:spPr>
            <a:xfrm>
              <a:off x="4524498" y="6191283"/>
              <a:ext cx="54910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17016D5-BC6D-CC49-99CF-CC9D90796E6D}"/>
              </a:ext>
            </a:extLst>
          </p:cNvPr>
          <p:cNvSpPr txBox="1"/>
          <p:nvPr/>
        </p:nvSpPr>
        <p:spPr>
          <a:xfrm>
            <a:off x="4275722" y="4137776"/>
            <a:ext cx="60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K Grotesk" pitchFamily="2" charset="77"/>
              </a:rPr>
              <a:t>deeradobe@gmail.com</a:t>
            </a:r>
            <a:endParaRPr lang="en-US" sz="2400" dirty="0">
              <a:latin typeface="HK Grotesk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067FCF-B470-114E-A8E3-164245ECB11E}"/>
              </a:ext>
            </a:extLst>
          </p:cNvPr>
          <p:cNvSpPr txBox="1"/>
          <p:nvPr/>
        </p:nvSpPr>
        <p:spPr>
          <a:xfrm>
            <a:off x="4040515" y="5394871"/>
            <a:ext cx="6817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••••••••••••</a:t>
            </a:r>
            <a:endParaRPr lang="en-US" sz="4000" dirty="0">
              <a:latin typeface="HK Grotesk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CACDC5-5068-4F40-9344-8C10ABB4EC8A}"/>
              </a:ext>
            </a:extLst>
          </p:cNvPr>
          <p:cNvSpPr/>
          <p:nvPr/>
        </p:nvSpPr>
        <p:spPr>
          <a:xfrm>
            <a:off x="-3" y="12154732"/>
            <a:ext cx="14630400" cy="846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BF1A78-B48D-CD48-8920-C7B7C9670534}"/>
              </a:ext>
            </a:extLst>
          </p:cNvPr>
          <p:cNvSpPr txBox="1"/>
          <p:nvPr/>
        </p:nvSpPr>
        <p:spPr>
          <a:xfrm>
            <a:off x="4275719" y="14244084"/>
            <a:ext cx="607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XIS Extra Bold" pitchFamily="2" charset="0"/>
              </a:rPr>
              <a:t>New User!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265F88-EE49-AB44-9D2D-5E10987FA685}"/>
              </a:ext>
            </a:extLst>
          </p:cNvPr>
          <p:cNvSpPr/>
          <p:nvPr/>
        </p:nvSpPr>
        <p:spPr>
          <a:xfrm>
            <a:off x="-6" y="26861160"/>
            <a:ext cx="14630400" cy="2405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11C3C5-2BA1-A642-82DA-0DC39793F992}"/>
              </a:ext>
            </a:extLst>
          </p:cNvPr>
          <p:cNvSpPr txBox="1"/>
          <p:nvPr/>
        </p:nvSpPr>
        <p:spPr>
          <a:xfrm>
            <a:off x="3001101" y="28834940"/>
            <a:ext cx="889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COPYRIGHT 2021 (NAME) LLC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5931EF-39F1-2E47-93E1-D5C45C11351D}"/>
              </a:ext>
            </a:extLst>
          </p:cNvPr>
          <p:cNvSpPr txBox="1"/>
          <p:nvPr/>
        </p:nvSpPr>
        <p:spPr>
          <a:xfrm>
            <a:off x="65546" y="26941852"/>
            <a:ext cx="183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Sitemap: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4E61DB-D112-D74C-830D-0215FDD673E3}"/>
              </a:ext>
            </a:extLst>
          </p:cNvPr>
          <p:cNvSpPr txBox="1"/>
          <p:nvPr/>
        </p:nvSpPr>
        <p:spPr>
          <a:xfrm>
            <a:off x="522164" y="27534947"/>
            <a:ext cx="3064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Home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Mission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How it works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Another 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Yet Another 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C03914-C815-D348-A364-1E697A5443CA}"/>
              </a:ext>
            </a:extLst>
          </p:cNvPr>
          <p:cNvSpPr txBox="1"/>
          <p:nvPr/>
        </p:nvSpPr>
        <p:spPr>
          <a:xfrm>
            <a:off x="13280933" y="12316455"/>
            <a:ext cx="134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F2EDFD-79B0-A44E-8895-936B7DD7435F}"/>
              </a:ext>
            </a:extLst>
          </p:cNvPr>
          <p:cNvSpPr txBox="1"/>
          <p:nvPr/>
        </p:nvSpPr>
        <p:spPr>
          <a:xfrm>
            <a:off x="11055925" y="12321218"/>
            <a:ext cx="22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Find a Team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6729A3-A105-9544-B890-65554178D418}"/>
              </a:ext>
            </a:extLst>
          </p:cNvPr>
          <p:cNvSpPr txBox="1"/>
          <p:nvPr/>
        </p:nvSpPr>
        <p:spPr>
          <a:xfrm>
            <a:off x="65546" y="12367713"/>
            <a:ext cx="267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XIS Extra Bold" pitchFamily="2" charset="0"/>
              </a:rPr>
              <a:t>COMPANY NAME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109806-48B6-E04A-9F31-F9093AB56629}"/>
              </a:ext>
            </a:extLst>
          </p:cNvPr>
          <p:cNvSpPr txBox="1"/>
          <p:nvPr/>
        </p:nvSpPr>
        <p:spPr>
          <a:xfrm>
            <a:off x="4611332" y="22563993"/>
            <a:ext cx="60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XIS Extra Bold" pitchFamily="2" charset="0"/>
              </a:rPr>
              <a:t>CONTINUE &gt;&gt;&gt;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D964FC-455C-3643-B53B-00F69698C143}"/>
              </a:ext>
            </a:extLst>
          </p:cNvPr>
          <p:cNvGrpSpPr/>
          <p:nvPr/>
        </p:nvGrpSpPr>
        <p:grpSpPr>
          <a:xfrm>
            <a:off x="825439" y="19716945"/>
            <a:ext cx="6259666" cy="979437"/>
            <a:chOff x="4185360" y="15774736"/>
            <a:chExt cx="6259666" cy="97943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CC5AA4A-F9EF-9140-A3A2-8AF3CCB6DD73}"/>
                </a:ext>
              </a:extLst>
            </p:cNvPr>
            <p:cNvSpPr txBox="1"/>
            <p:nvPr/>
          </p:nvSpPr>
          <p:spPr>
            <a:xfrm>
              <a:off x="4185360" y="15774736"/>
              <a:ext cx="6259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Email:</a:t>
              </a:r>
            </a:p>
            <a:p>
              <a:endParaRPr lang="en-US" sz="2400" b="1" dirty="0">
                <a:latin typeface="HK Grotesk" pitchFamily="2" charset="77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B0A1576-56A2-9B47-BB40-5AEE1AEC9BD7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54" y="16744232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E053ABB-18C8-754F-8603-A635E1F655B7}"/>
                </a:ext>
              </a:extLst>
            </p:cNvPr>
            <p:cNvSpPr txBox="1"/>
            <p:nvPr/>
          </p:nvSpPr>
          <p:spPr>
            <a:xfrm>
              <a:off x="4275719" y="16292508"/>
              <a:ext cx="60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HK Grotesk" pitchFamily="2" charset="77"/>
                </a:rPr>
                <a:t>deeradobe@gmail.com</a:t>
              </a:r>
              <a:endParaRPr lang="en-US" sz="2400" dirty="0">
                <a:latin typeface="HK Grotesk" pitchFamily="2" charset="77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F3C880-B5BE-CD48-8E67-3E91F756DD1F}"/>
              </a:ext>
            </a:extLst>
          </p:cNvPr>
          <p:cNvGrpSpPr/>
          <p:nvPr/>
        </p:nvGrpSpPr>
        <p:grpSpPr>
          <a:xfrm>
            <a:off x="825439" y="17356899"/>
            <a:ext cx="6259666" cy="979437"/>
            <a:chOff x="4185360" y="15774736"/>
            <a:chExt cx="6259666" cy="97943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1931B3-113F-B547-B853-C4A3A3B70E59}"/>
                </a:ext>
              </a:extLst>
            </p:cNvPr>
            <p:cNvSpPr txBox="1"/>
            <p:nvPr/>
          </p:nvSpPr>
          <p:spPr>
            <a:xfrm>
              <a:off x="4185360" y="15774736"/>
              <a:ext cx="6259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First Name:</a:t>
              </a:r>
            </a:p>
            <a:p>
              <a:endParaRPr lang="en-US" sz="2400" b="1" dirty="0">
                <a:latin typeface="HK Grotesk" pitchFamily="2" charset="77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9179D88-AEF6-AF4D-AED2-A17CC3F70159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54" y="16744232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7BE7287-2BC9-3641-9EB0-1EB2FFB523AA}"/>
                </a:ext>
              </a:extLst>
            </p:cNvPr>
            <p:cNvSpPr txBox="1"/>
            <p:nvPr/>
          </p:nvSpPr>
          <p:spPr>
            <a:xfrm>
              <a:off x="4275719" y="16292508"/>
              <a:ext cx="60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K Grotesk" pitchFamily="2" charset="77"/>
                </a:rPr>
                <a:t>Daniel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21B6209-438A-9447-8578-9211496281BD}"/>
              </a:ext>
            </a:extLst>
          </p:cNvPr>
          <p:cNvGrpSpPr/>
          <p:nvPr/>
        </p:nvGrpSpPr>
        <p:grpSpPr>
          <a:xfrm>
            <a:off x="825439" y="18539012"/>
            <a:ext cx="6259666" cy="979437"/>
            <a:chOff x="4185360" y="15774736"/>
            <a:chExt cx="6259666" cy="97943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E25DCD-E3AC-ED42-A993-B9921F6E38F4}"/>
                </a:ext>
              </a:extLst>
            </p:cNvPr>
            <p:cNvSpPr txBox="1"/>
            <p:nvPr/>
          </p:nvSpPr>
          <p:spPr>
            <a:xfrm>
              <a:off x="4185360" y="15774736"/>
              <a:ext cx="6259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Last Name:</a:t>
              </a:r>
            </a:p>
            <a:p>
              <a:endParaRPr lang="en-US" sz="2400" b="1" dirty="0">
                <a:latin typeface="HK Grotesk" pitchFamily="2" charset="77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6ADEACF-7B94-664F-B598-09BF3DB6DBBC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54" y="16744232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854639C-4665-E742-8F14-9673F671F998}"/>
                </a:ext>
              </a:extLst>
            </p:cNvPr>
            <p:cNvSpPr txBox="1"/>
            <p:nvPr/>
          </p:nvSpPr>
          <p:spPr>
            <a:xfrm>
              <a:off x="4275719" y="16292508"/>
              <a:ext cx="60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K Grotesk" pitchFamily="2" charset="77"/>
                </a:rPr>
                <a:t>Deng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075863-9002-4240-936B-D5E070768526}"/>
              </a:ext>
            </a:extLst>
          </p:cNvPr>
          <p:cNvGrpSpPr/>
          <p:nvPr/>
        </p:nvGrpSpPr>
        <p:grpSpPr>
          <a:xfrm>
            <a:off x="7695997" y="17356899"/>
            <a:ext cx="6259666" cy="979437"/>
            <a:chOff x="4185360" y="15774736"/>
            <a:chExt cx="6259666" cy="97943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AD1EC69-EE51-384E-9132-A44E343265A3}"/>
                </a:ext>
              </a:extLst>
            </p:cNvPr>
            <p:cNvSpPr txBox="1"/>
            <p:nvPr/>
          </p:nvSpPr>
          <p:spPr>
            <a:xfrm>
              <a:off x="4185360" y="15774736"/>
              <a:ext cx="6259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Password:</a:t>
              </a:r>
            </a:p>
            <a:p>
              <a:endParaRPr lang="en-US" sz="2400" b="1" dirty="0">
                <a:latin typeface="HK Grotesk" pitchFamily="2" charset="77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38B8B14-28F5-EB4D-B02E-4FBF7F18A103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54" y="16744232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C6DFF17-A626-A943-ADE6-A83549F8CACE}"/>
                </a:ext>
              </a:extLst>
            </p:cNvPr>
            <p:cNvSpPr txBox="1"/>
            <p:nvPr/>
          </p:nvSpPr>
          <p:spPr>
            <a:xfrm>
              <a:off x="4275719" y="16292508"/>
              <a:ext cx="60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K Grotesk" pitchFamily="2" charset="77"/>
                </a:rPr>
                <a:t>lilylai!123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3C2DD8C-03E0-1F45-96F0-58B8D8473403}"/>
              </a:ext>
            </a:extLst>
          </p:cNvPr>
          <p:cNvGrpSpPr/>
          <p:nvPr/>
        </p:nvGrpSpPr>
        <p:grpSpPr>
          <a:xfrm>
            <a:off x="7650807" y="18534832"/>
            <a:ext cx="6259666" cy="979437"/>
            <a:chOff x="4185360" y="15774736"/>
            <a:chExt cx="6259666" cy="97943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C1C8CE7-BB83-9147-843D-8F0DA6FA3384}"/>
                </a:ext>
              </a:extLst>
            </p:cNvPr>
            <p:cNvSpPr txBox="1"/>
            <p:nvPr/>
          </p:nvSpPr>
          <p:spPr>
            <a:xfrm>
              <a:off x="4185360" y="15774736"/>
              <a:ext cx="6259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Confirm Password:</a:t>
              </a:r>
            </a:p>
            <a:p>
              <a:endParaRPr lang="en-US" sz="2400" b="1" dirty="0">
                <a:latin typeface="HK Grotesk" pitchFamily="2" charset="77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CCEB598-8CAC-BE40-9693-C16CBC60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54" y="16744232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017DDB1-BFFC-7D40-8D3E-F665FEBCFDE4}"/>
                </a:ext>
              </a:extLst>
            </p:cNvPr>
            <p:cNvSpPr txBox="1"/>
            <p:nvPr/>
          </p:nvSpPr>
          <p:spPr>
            <a:xfrm>
              <a:off x="4275719" y="16292508"/>
              <a:ext cx="60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K Grotesk" pitchFamily="2" charset="77"/>
                </a:rPr>
                <a:t>lilylai!123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93644A5-057C-2D44-B2FE-FCA65482B151}"/>
              </a:ext>
            </a:extLst>
          </p:cNvPr>
          <p:cNvSpPr txBox="1"/>
          <p:nvPr/>
        </p:nvSpPr>
        <p:spPr>
          <a:xfrm>
            <a:off x="8993788" y="20032041"/>
            <a:ext cx="4317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K Grotesk" pitchFamily="2" charset="77"/>
              </a:rPr>
              <a:t>Password Requirements</a:t>
            </a:r>
          </a:p>
          <a:p>
            <a:r>
              <a:rPr lang="en-US" sz="2000" i="1" dirty="0">
                <a:latin typeface="HK Grotesk" pitchFamily="2" charset="77"/>
              </a:rPr>
              <a:t>8 Characters Long</a:t>
            </a:r>
          </a:p>
          <a:p>
            <a:r>
              <a:rPr lang="en-US" sz="2000" i="1" dirty="0">
                <a:latin typeface="HK Grotesk" pitchFamily="2" charset="77"/>
              </a:rPr>
              <a:t>Letters and Numbers</a:t>
            </a:r>
          </a:p>
          <a:p>
            <a:r>
              <a:rPr lang="en-US" sz="2000" i="1" dirty="0">
                <a:latin typeface="HK Grotesk" pitchFamily="2" charset="77"/>
              </a:rPr>
              <a:t>Uppercase and Lowercase Letters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7B29EA-2B52-B54E-A37A-EFEB944ED06A}"/>
              </a:ext>
            </a:extLst>
          </p:cNvPr>
          <p:cNvSpPr txBox="1"/>
          <p:nvPr/>
        </p:nvSpPr>
        <p:spPr>
          <a:xfrm>
            <a:off x="4185363" y="16375236"/>
            <a:ext cx="60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XIS Extra Bold" pitchFamily="2" charset="0"/>
              </a:rPr>
              <a:t>First, lets get some info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8B33E5-1C48-F24D-AE84-FC819EA7D2B3}"/>
              </a:ext>
            </a:extLst>
          </p:cNvPr>
          <p:cNvSpPr txBox="1"/>
          <p:nvPr/>
        </p:nvSpPr>
        <p:spPr>
          <a:xfrm>
            <a:off x="4267110" y="6256337"/>
            <a:ext cx="60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XIS Extra Bold" pitchFamily="2" charset="0"/>
              </a:rPr>
              <a:t>CONTINUE &gt;&gt;&gt;</a:t>
            </a:r>
          </a:p>
        </p:txBody>
      </p:sp>
    </p:spTree>
    <p:extLst>
      <p:ext uri="{BB962C8B-B14F-4D97-AF65-F5344CB8AC3E}">
        <p14:creationId xmlns:p14="http://schemas.microsoft.com/office/powerpoint/2010/main" val="318135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ECACDC5-5068-4F40-9344-8C10ABB4EC8A}"/>
              </a:ext>
            </a:extLst>
          </p:cNvPr>
          <p:cNvSpPr/>
          <p:nvPr/>
        </p:nvSpPr>
        <p:spPr>
          <a:xfrm>
            <a:off x="-6" y="0"/>
            <a:ext cx="14630400" cy="846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BF1A78-B48D-CD48-8920-C7B7C9670534}"/>
              </a:ext>
            </a:extLst>
          </p:cNvPr>
          <p:cNvSpPr txBox="1"/>
          <p:nvPr/>
        </p:nvSpPr>
        <p:spPr>
          <a:xfrm>
            <a:off x="3805792" y="1122739"/>
            <a:ext cx="7083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XIS Extra Bold" pitchFamily="2" charset="0"/>
              </a:rPr>
              <a:t>Make a team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265F88-EE49-AB44-9D2D-5E10987FA685}"/>
              </a:ext>
            </a:extLst>
          </p:cNvPr>
          <p:cNvSpPr/>
          <p:nvPr/>
        </p:nvSpPr>
        <p:spPr>
          <a:xfrm>
            <a:off x="-6" y="26861160"/>
            <a:ext cx="14630400" cy="2405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11C3C5-2BA1-A642-82DA-0DC39793F992}"/>
              </a:ext>
            </a:extLst>
          </p:cNvPr>
          <p:cNvSpPr txBox="1"/>
          <p:nvPr/>
        </p:nvSpPr>
        <p:spPr>
          <a:xfrm>
            <a:off x="3001101" y="28834940"/>
            <a:ext cx="889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COPYRIGHT 2021 (NAME) LLC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5931EF-39F1-2E47-93E1-D5C45C11351D}"/>
              </a:ext>
            </a:extLst>
          </p:cNvPr>
          <p:cNvSpPr txBox="1"/>
          <p:nvPr/>
        </p:nvSpPr>
        <p:spPr>
          <a:xfrm>
            <a:off x="65546" y="26941852"/>
            <a:ext cx="183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Sitemap: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4E61DB-D112-D74C-830D-0215FDD673E3}"/>
              </a:ext>
            </a:extLst>
          </p:cNvPr>
          <p:cNvSpPr txBox="1"/>
          <p:nvPr/>
        </p:nvSpPr>
        <p:spPr>
          <a:xfrm>
            <a:off x="522164" y="27534947"/>
            <a:ext cx="3064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Home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Mission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How it works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Another 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Yet Another 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C03914-C815-D348-A364-1E697A5443CA}"/>
              </a:ext>
            </a:extLst>
          </p:cNvPr>
          <p:cNvSpPr txBox="1"/>
          <p:nvPr/>
        </p:nvSpPr>
        <p:spPr>
          <a:xfrm>
            <a:off x="13280930" y="161723"/>
            <a:ext cx="134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F2EDFD-79B0-A44E-8895-936B7DD7435F}"/>
              </a:ext>
            </a:extLst>
          </p:cNvPr>
          <p:cNvSpPr txBox="1"/>
          <p:nvPr/>
        </p:nvSpPr>
        <p:spPr>
          <a:xfrm>
            <a:off x="11055924" y="166805"/>
            <a:ext cx="22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Find a Team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6729A3-A105-9544-B890-65554178D418}"/>
              </a:ext>
            </a:extLst>
          </p:cNvPr>
          <p:cNvSpPr txBox="1"/>
          <p:nvPr/>
        </p:nvSpPr>
        <p:spPr>
          <a:xfrm>
            <a:off x="65543" y="212981"/>
            <a:ext cx="267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XIS Extra Bold" pitchFamily="2" charset="0"/>
              </a:rPr>
              <a:t>COMPANY NAME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109806-48B6-E04A-9F31-F9093AB56629}"/>
              </a:ext>
            </a:extLst>
          </p:cNvPr>
          <p:cNvSpPr txBox="1"/>
          <p:nvPr/>
        </p:nvSpPr>
        <p:spPr>
          <a:xfrm>
            <a:off x="4863630" y="25942923"/>
            <a:ext cx="60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XIS Extra Bold" pitchFamily="2" charset="0"/>
              </a:rPr>
              <a:t>CONTINUE &gt;&gt;&gt;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D964FC-455C-3643-B53B-00F69698C143}"/>
              </a:ext>
            </a:extLst>
          </p:cNvPr>
          <p:cNvGrpSpPr/>
          <p:nvPr/>
        </p:nvGrpSpPr>
        <p:grpSpPr>
          <a:xfrm>
            <a:off x="965168" y="9848544"/>
            <a:ext cx="6259666" cy="979437"/>
            <a:chOff x="4185360" y="15774736"/>
            <a:chExt cx="6259666" cy="97943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CC5AA4A-F9EF-9140-A3A2-8AF3CCB6DD73}"/>
                </a:ext>
              </a:extLst>
            </p:cNvPr>
            <p:cNvSpPr txBox="1"/>
            <p:nvPr/>
          </p:nvSpPr>
          <p:spPr>
            <a:xfrm>
              <a:off x="4185360" y="15774736"/>
              <a:ext cx="6259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Coach Name*:</a:t>
              </a:r>
            </a:p>
            <a:p>
              <a:endParaRPr lang="en-US" sz="2400" b="1" dirty="0">
                <a:latin typeface="HK Grotesk" pitchFamily="2" charset="77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B0A1576-56A2-9B47-BB40-5AEE1AEC9BD7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54" y="16744232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E053ABB-18C8-754F-8603-A635E1F655B7}"/>
                </a:ext>
              </a:extLst>
            </p:cNvPr>
            <p:cNvSpPr txBox="1"/>
            <p:nvPr/>
          </p:nvSpPr>
          <p:spPr>
            <a:xfrm>
              <a:off x="4275719" y="16292508"/>
              <a:ext cx="60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K Grotesk" pitchFamily="2" charset="77"/>
                </a:rPr>
                <a:t>Applejack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F3C880-B5BE-CD48-8E67-3E91F756DD1F}"/>
              </a:ext>
            </a:extLst>
          </p:cNvPr>
          <p:cNvGrpSpPr/>
          <p:nvPr/>
        </p:nvGrpSpPr>
        <p:grpSpPr>
          <a:xfrm>
            <a:off x="4095001" y="5232013"/>
            <a:ext cx="6259666" cy="979437"/>
            <a:chOff x="4185360" y="15774736"/>
            <a:chExt cx="6259666" cy="97943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1931B3-113F-B547-B853-C4A3A3B70E59}"/>
                </a:ext>
              </a:extLst>
            </p:cNvPr>
            <p:cNvSpPr txBox="1"/>
            <p:nvPr/>
          </p:nvSpPr>
          <p:spPr>
            <a:xfrm>
              <a:off x="4185360" y="15774736"/>
              <a:ext cx="6259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Club Name:</a:t>
              </a:r>
            </a:p>
            <a:p>
              <a:endParaRPr lang="en-US" sz="2400" b="1" dirty="0">
                <a:latin typeface="HK Grotesk" pitchFamily="2" charset="77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9179D88-AEF6-AF4D-AED2-A17CC3F70159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54" y="16744232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7BE7287-2BC9-3641-9EB0-1EB2FFB523AA}"/>
                </a:ext>
              </a:extLst>
            </p:cNvPr>
            <p:cNvSpPr txBox="1"/>
            <p:nvPr/>
          </p:nvSpPr>
          <p:spPr>
            <a:xfrm>
              <a:off x="4275719" y="16292508"/>
              <a:ext cx="60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K Grotesk" pitchFamily="2" charset="77"/>
                </a:rPr>
                <a:t>Equestria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21B6209-438A-9447-8578-9211496281BD}"/>
              </a:ext>
            </a:extLst>
          </p:cNvPr>
          <p:cNvGrpSpPr/>
          <p:nvPr/>
        </p:nvGrpSpPr>
        <p:grpSpPr>
          <a:xfrm>
            <a:off x="4095001" y="6414126"/>
            <a:ext cx="6259666" cy="979437"/>
            <a:chOff x="4185360" y="15774736"/>
            <a:chExt cx="6259666" cy="97943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E25DCD-E3AC-ED42-A993-B9921F6E38F4}"/>
                </a:ext>
              </a:extLst>
            </p:cNvPr>
            <p:cNvSpPr txBox="1"/>
            <p:nvPr/>
          </p:nvSpPr>
          <p:spPr>
            <a:xfrm>
              <a:off x="4185360" y="15774736"/>
              <a:ext cx="6259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Team Name*:</a:t>
              </a:r>
            </a:p>
            <a:p>
              <a:endParaRPr lang="en-US" sz="2400" b="1" dirty="0">
                <a:latin typeface="HK Grotesk" pitchFamily="2" charset="77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6ADEACF-7B94-664F-B598-09BF3DB6DBBC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54" y="16744232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854639C-4665-E742-8F14-9673F671F998}"/>
                </a:ext>
              </a:extLst>
            </p:cNvPr>
            <p:cNvSpPr txBox="1"/>
            <p:nvPr/>
          </p:nvSpPr>
          <p:spPr>
            <a:xfrm>
              <a:off x="4275719" y="16292508"/>
              <a:ext cx="60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K Grotesk" pitchFamily="2" charset="77"/>
                </a:rPr>
                <a:t>Canterlot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27B29EA-2B52-B54E-A37A-EFEB944ED06A}"/>
              </a:ext>
            </a:extLst>
          </p:cNvPr>
          <p:cNvSpPr txBox="1"/>
          <p:nvPr/>
        </p:nvSpPr>
        <p:spPr>
          <a:xfrm>
            <a:off x="3821410" y="2516657"/>
            <a:ext cx="6746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XIS Extra Bold" pitchFamily="2" charset="0"/>
              </a:rPr>
              <a:t>Now that you have an account, let’s make you a team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C34D317-B067-974D-B0FF-EED989FA72B9}"/>
              </a:ext>
            </a:extLst>
          </p:cNvPr>
          <p:cNvGrpSpPr/>
          <p:nvPr/>
        </p:nvGrpSpPr>
        <p:grpSpPr>
          <a:xfrm>
            <a:off x="965168" y="11099740"/>
            <a:ext cx="6259666" cy="979437"/>
            <a:chOff x="4185360" y="15774736"/>
            <a:chExt cx="6259666" cy="9794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EFEAD0-18B7-1D40-A59A-2781D15E0828}"/>
                </a:ext>
              </a:extLst>
            </p:cNvPr>
            <p:cNvSpPr txBox="1"/>
            <p:nvPr/>
          </p:nvSpPr>
          <p:spPr>
            <a:xfrm>
              <a:off x="4185360" y="15774736"/>
              <a:ext cx="6259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Coach Contact*:</a:t>
              </a:r>
            </a:p>
            <a:p>
              <a:endParaRPr lang="en-US" sz="2400" b="1" dirty="0">
                <a:latin typeface="HK Grotesk" pitchFamily="2" charset="77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A630C8F-4269-3D41-84FE-0C6FF031026A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54" y="16744232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116D394-82C6-144E-AF22-EB2B23723562}"/>
                </a:ext>
              </a:extLst>
            </p:cNvPr>
            <p:cNvSpPr txBox="1"/>
            <p:nvPr/>
          </p:nvSpPr>
          <p:spPr>
            <a:xfrm>
              <a:off x="4275719" y="16292508"/>
              <a:ext cx="60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K Grotesk" pitchFamily="2" charset="77"/>
                </a:rPr>
                <a:t>+1 (696) 969-6969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CAB35F6-E926-4E4C-87F6-EF9FC999DB03}"/>
              </a:ext>
            </a:extLst>
          </p:cNvPr>
          <p:cNvSpPr txBox="1"/>
          <p:nvPr/>
        </p:nvSpPr>
        <p:spPr>
          <a:xfrm>
            <a:off x="5156203" y="3458698"/>
            <a:ext cx="431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HK Grotesk" pitchFamily="2" charset="77"/>
              </a:rPr>
              <a:t>* Means mandatory</a:t>
            </a:r>
            <a:endParaRPr lang="en-US" sz="1600" i="1" dirty="0">
              <a:latin typeface="HK Grotesk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92B27CF-D377-BC49-8F64-5961EF3EF11E}"/>
              </a:ext>
            </a:extLst>
          </p:cNvPr>
          <p:cNvSpPr txBox="1"/>
          <p:nvPr/>
        </p:nvSpPr>
        <p:spPr>
          <a:xfrm>
            <a:off x="4275718" y="4399640"/>
            <a:ext cx="60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XIS Extra Bold" pitchFamily="2" charset="0"/>
              </a:rPr>
              <a:t>Team basics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EB5917-4DE0-6843-909E-E9C1382CB171}"/>
              </a:ext>
            </a:extLst>
          </p:cNvPr>
          <p:cNvSpPr txBox="1"/>
          <p:nvPr/>
        </p:nvSpPr>
        <p:spPr>
          <a:xfrm>
            <a:off x="4230542" y="8473828"/>
            <a:ext cx="60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XIS Extra Bold" pitchFamily="2" charset="0"/>
              </a:rPr>
              <a:t>Coach(es)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5761EB0-F6CC-734C-92A9-0A7F47335672}"/>
              </a:ext>
            </a:extLst>
          </p:cNvPr>
          <p:cNvGrpSpPr/>
          <p:nvPr/>
        </p:nvGrpSpPr>
        <p:grpSpPr>
          <a:xfrm>
            <a:off x="7473611" y="9789522"/>
            <a:ext cx="6259666" cy="979437"/>
            <a:chOff x="4185360" y="15774736"/>
            <a:chExt cx="6259666" cy="97943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DF4E2C6-AC4A-C949-A470-7D988DE95522}"/>
                </a:ext>
              </a:extLst>
            </p:cNvPr>
            <p:cNvSpPr txBox="1"/>
            <p:nvPr/>
          </p:nvSpPr>
          <p:spPr>
            <a:xfrm>
              <a:off x="4185360" y="15774736"/>
              <a:ext cx="6259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Manager Name:</a:t>
              </a:r>
            </a:p>
            <a:p>
              <a:endParaRPr lang="en-US" sz="2400" b="1" dirty="0">
                <a:latin typeface="HK Grotesk" pitchFamily="2" charset="77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3BBD27-51E8-9C43-B31D-35CE790081EA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54" y="16744232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F7CF500-F920-AE4A-8364-2031B42C806A}"/>
                </a:ext>
              </a:extLst>
            </p:cNvPr>
            <p:cNvSpPr txBox="1"/>
            <p:nvPr/>
          </p:nvSpPr>
          <p:spPr>
            <a:xfrm>
              <a:off x="4275719" y="16292508"/>
              <a:ext cx="60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K Grotesk" pitchFamily="2" charset="77"/>
                </a:rPr>
                <a:t>Twilight Sparkle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74C187F-7D72-CD44-8143-C5E55BF729AB}"/>
              </a:ext>
            </a:extLst>
          </p:cNvPr>
          <p:cNvGrpSpPr/>
          <p:nvPr/>
        </p:nvGrpSpPr>
        <p:grpSpPr>
          <a:xfrm>
            <a:off x="7473611" y="11105366"/>
            <a:ext cx="6259666" cy="979437"/>
            <a:chOff x="4185360" y="15774736"/>
            <a:chExt cx="6259666" cy="97943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19E485B-046B-8042-B0A4-6EDC4C273771}"/>
                </a:ext>
              </a:extLst>
            </p:cNvPr>
            <p:cNvSpPr txBox="1"/>
            <p:nvPr/>
          </p:nvSpPr>
          <p:spPr>
            <a:xfrm>
              <a:off x="4185360" y="15774736"/>
              <a:ext cx="6259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Manager Contact:</a:t>
              </a:r>
            </a:p>
            <a:p>
              <a:endParaRPr lang="en-US" sz="2400" b="1" dirty="0">
                <a:latin typeface="HK Grotesk" pitchFamily="2" charset="77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CD3022-9D09-4541-B4B3-7FA9C317B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54" y="16744232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12D9821-F1E4-3641-AC70-00036F1364E8}"/>
                </a:ext>
              </a:extLst>
            </p:cNvPr>
            <p:cNvSpPr txBox="1"/>
            <p:nvPr/>
          </p:nvSpPr>
          <p:spPr>
            <a:xfrm>
              <a:off x="4275719" y="16292508"/>
              <a:ext cx="60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HK Grotesk" pitchFamily="2" charset="77"/>
                </a:rPr>
                <a:t>tseqestria@gmail.com</a:t>
              </a:r>
              <a:endParaRPr lang="en-US" sz="2400" dirty="0">
                <a:latin typeface="HK Grotesk" pitchFamily="2" charset="77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0C560E38-4508-DB45-9CA8-314CD406235E}"/>
              </a:ext>
            </a:extLst>
          </p:cNvPr>
          <p:cNvSpPr txBox="1"/>
          <p:nvPr/>
        </p:nvSpPr>
        <p:spPr>
          <a:xfrm>
            <a:off x="4185359" y="15317903"/>
            <a:ext cx="60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XIS Extra Bold" pitchFamily="2" charset="0"/>
              </a:rPr>
              <a:t>More Info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617BC2A-6D31-3D4F-9B99-4A39460FE729}"/>
              </a:ext>
            </a:extLst>
          </p:cNvPr>
          <p:cNvGrpSpPr/>
          <p:nvPr/>
        </p:nvGrpSpPr>
        <p:grpSpPr>
          <a:xfrm>
            <a:off x="1055526" y="16205001"/>
            <a:ext cx="6259666" cy="979437"/>
            <a:chOff x="4185360" y="15774736"/>
            <a:chExt cx="6259666" cy="97943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22C013-AE42-2D42-83C9-66FEA615A19B}"/>
                </a:ext>
              </a:extLst>
            </p:cNvPr>
            <p:cNvSpPr txBox="1"/>
            <p:nvPr/>
          </p:nvSpPr>
          <p:spPr>
            <a:xfrm>
              <a:off x="4185360" y="15774736"/>
              <a:ext cx="6259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Age Group*:</a:t>
              </a:r>
            </a:p>
            <a:p>
              <a:endParaRPr lang="en-US" sz="2400" b="1" dirty="0">
                <a:latin typeface="HK Grotesk" pitchFamily="2" charset="77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04A98A-615F-CF46-A425-ACF72B98948F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54" y="16744232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ADB5566-DB27-C645-9875-D0F8790764D9}"/>
                </a:ext>
              </a:extLst>
            </p:cNvPr>
            <p:cNvSpPr txBox="1"/>
            <p:nvPr/>
          </p:nvSpPr>
          <p:spPr>
            <a:xfrm>
              <a:off x="4275719" y="16292508"/>
              <a:ext cx="60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K Grotesk" pitchFamily="2" charset="77"/>
                </a:rPr>
                <a:t>U5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F4070C-22AD-A947-8408-029C88CD9526}"/>
              </a:ext>
            </a:extLst>
          </p:cNvPr>
          <p:cNvGrpSpPr/>
          <p:nvPr/>
        </p:nvGrpSpPr>
        <p:grpSpPr>
          <a:xfrm>
            <a:off x="1055526" y="17456197"/>
            <a:ext cx="6259666" cy="979437"/>
            <a:chOff x="4185360" y="15774736"/>
            <a:chExt cx="6259666" cy="97943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26641BC-6FA3-0B47-B5BE-322C046356C0}"/>
                </a:ext>
              </a:extLst>
            </p:cNvPr>
            <p:cNvSpPr txBox="1"/>
            <p:nvPr/>
          </p:nvSpPr>
          <p:spPr>
            <a:xfrm>
              <a:off x="4185360" y="15774736"/>
              <a:ext cx="6259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Location*:</a:t>
              </a:r>
            </a:p>
            <a:p>
              <a:endParaRPr lang="en-US" sz="2400" b="1" dirty="0">
                <a:latin typeface="HK Grotesk" pitchFamily="2" charset="77"/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C179E5D-D121-FA43-9AF8-175F04D59868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54" y="16744232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9F21E6F-D85E-FA43-8BC5-1BB332A34814}"/>
                </a:ext>
              </a:extLst>
            </p:cNvPr>
            <p:cNvSpPr txBox="1"/>
            <p:nvPr/>
          </p:nvSpPr>
          <p:spPr>
            <a:xfrm>
              <a:off x="4275719" y="16292508"/>
              <a:ext cx="60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K Grotesk" pitchFamily="2" charset="77"/>
                </a:rPr>
                <a:t>Crystal Empire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B07B0D9-D63F-DB4D-8DB7-F3D7BECE8AEA}"/>
              </a:ext>
            </a:extLst>
          </p:cNvPr>
          <p:cNvGrpSpPr/>
          <p:nvPr/>
        </p:nvGrpSpPr>
        <p:grpSpPr>
          <a:xfrm>
            <a:off x="1145884" y="18702803"/>
            <a:ext cx="6259666" cy="979437"/>
            <a:chOff x="4185360" y="15774736"/>
            <a:chExt cx="6259666" cy="97943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D2197BE-5E5E-0C47-B6AF-BCDBDB5FBB35}"/>
                </a:ext>
              </a:extLst>
            </p:cNvPr>
            <p:cNvSpPr txBox="1"/>
            <p:nvPr/>
          </p:nvSpPr>
          <p:spPr>
            <a:xfrm>
              <a:off x="4185360" y="15774736"/>
              <a:ext cx="6259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Projected Division:</a:t>
              </a:r>
            </a:p>
            <a:p>
              <a:endParaRPr lang="en-US" sz="2400" b="1" dirty="0">
                <a:latin typeface="HK Grotesk" pitchFamily="2" charset="77"/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701932A-DA3E-CF4A-9349-75E795A8977F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54" y="16744232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639E5D-9A97-3743-9DB8-3C43022B33A7}"/>
                </a:ext>
              </a:extLst>
            </p:cNvPr>
            <p:cNvSpPr txBox="1"/>
            <p:nvPr/>
          </p:nvSpPr>
          <p:spPr>
            <a:xfrm>
              <a:off x="4275719" y="16292508"/>
              <a:ext cx="60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K Grotesk" pitchFamily="2" charset="77"/>
                </a:rPr>
                <a:t>Alicorn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0642C51-0ACC-A942-AA32-1ADAD5464EA5}"/>
              </a:ext>
            </a:extLst>
          </p:cNvPr>
          <p:cNvGrpSpPr/>
          <p:nvPr/>
        </p:nvGrpSpPr>
        <p:grpSpPr>
          <a:xfrm>
            <a:off x="4319262" y="12915016"/>
            <a:ext cx="6259666" cy="979437"/>
            <a:chOff x="4185360" y="15774736"/>
            <a:chExt cx="6259666" cy="97943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1A9E919-BE8A-2146-8C43-D25DE308D089}"/>
                </a:ext>
              </a:extLst>
            </p:cNvPr>
            <p:cNvSpPr txBox="1"/>
            <p:nvPr/>
          </p:nvSpPr>
          <p:spPr>
            <a:xfrm>
              <a:off x="4185360" y="15774736"/>
              <a:ext cx="6259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Preferred Contact Method:</a:t>
              </a:r>
            </a:p>
            <a:p>
              <a:endParaRPr lang="en-US" sz="2400" b="1" dirty="0">
                <a:latin typeface="HK Grotesk" pitchFamily="2" charset="77"/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00F710E-BDBA-C347-B0A6-8F23979413DC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54" y="16744232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9970251-7501-4A46-8772-BB1E0EAA2E59}"/>
                </a:ext>
              </a:extLst>
            </p:cNvPr>
            <p:cNvSpPr txBox="1"/>
            <p:nvPr/>
          </p:nvSpPr>
          <p:spPr>
            <a:xfrm>
              <a:off x="4275719" y="16292508"/>
              <a:ext cx="60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HK Grotesk" pitchFamily="2" charset="77"/>
                </a:rPr>
                <a:t>tsajv@gmail.com</a:t>
              </a:r>
              <a:endParaRPr lang="en-US" sz="2400" dirty="0">
                <a:latin typeface="HK Grotesk" pitchFamily="2" charset="77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39134EE4-9F2E-E140-90BD-A6B1605901B6}"/>
              </a:ext>
            </a:extLst>
          </p:cNvPr>
          <p:cNvSpPr txBox="1"/>
          <p:nvPr/>
        </p:nvSpPr>
        <p:spPr>
          <a:xfrm>
            <a:off x="3586341" y="20627425"/>
            <a:ext cx="6259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K Grotesk" pitchFamily="2" charset="77"/>
              </a:rPr>
              <a:t>Any Comments?:</a:t>
            </a:r>
          </a:p>
          <a:p>
            <a:endParaRPr lang="en-US" sz="2400" b="1" dirty="0">
              <a:latin typeface="HK Grotesk" pitchFamily="2" charset="7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C9DF7C6-63AC-074F-B83E-0758B57FBD68}"/>
              </a:ext>
            </a:extLst>
          </p:cNvPr>
          <p:cNvSpPr txBox="1"/>
          <p:nvPr/>
        </p:nvSpPr>
        <p:spPr>
          <a:xfrm>
            <a:off x="1864868" y="21502780"/>
            <a:ext cx="1106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K Grotesk" pitchFamily="2" charset="77"/>
              </a:rPr>
              <a:t>Deng, can I go out with you </a:t>
            </a:r>
            <a:r>
              <a:rPr lang="en-US" sz="2400" dirty="0" err="1">
                <a:latin typeface="HK Grotesk" pitchFamily="2" charset="77"/>
              </a:rPr>
              <a:t>jkjkjkjkjk</a:t>
            </a:r>
            <a:r>
              <a:rPr lang="en-US" sz="2400" dirty="0">
                <a:latin typeface="HK Grotesk" pitchFamily="2" charset="77"/>
              </a:rPr>
              <a:t> unless…?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8BA7F-98ED-C24D-B06E-B47FB73322AE}"/>
              </a:ext>
            </a:extLst>
          </p:cNvPr>
          <p:cNvSpPr/>
          <p:nvPr/>
        </p:nvSpPr>
        <p:spPr>
          <a:xfrm>
            <a:off x="1660459" y="21344942"/>
            <a:ext cx="11424242" cy="35380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819840E-CDE8-F140-93F1-DB3FF0788A78}"/>
              </a:ext>
            </a:extLst>
          </p:cNvPr>
          <p:cNvSpPr txBox="1"/>
          <p:nvPr/>
        </p:nvSpPr>
        <p:spPr>
          <a:xfrm>
            <a:off x="8560122" y="17681633"/>
            <a:ext cx="6259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K Grotesk" pitchFamily="2" charset="77"/>
              </a:rPr>
              <a:t>Willing to Split Referee Fee?</a:t>
            </a:r>
          </a:p>
          <a:p>
            <a:endParaRPr lang="en-US" sz="2400" b="1" dirty="0">
              <a:latin typeface="HK Grotesk" pitchFamily="2" charset="77"/>
            </a:endParaRPr>
          </a:p>
          <a:p>
            <a:r>
              <a:rPr lang="en-US" sz="2400" b="1" dirty="0">
                <a:latin typeface="HK Grotesk" pitchFamily="2" charset="77"/>
              </a:rPr>
              <a:t>Can Provide Field if Necessary?</a:t>
            </a:r>
          </a:p>
          <a:p>
            <a:endParaRPr lang="en-US" sz="2400" b="1" dirty="0">
              <a:latin typeface="HK Grotesk" pitchFamily="2" charset="77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C402517-DFD6-6848-990C-A9F4A9D3644D}"/>
              </a:ext>
            </a:extLst>
          </p:cNvPr>
          <p:cNvSpPr/>
          <p:nvPr/>
        </p:nvSpPr>
        <p:spPr>
          <a:xfrm>
            <a:off x="8119808" y="18524544"/>
            <a:ext cx="266805" cy="265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B442814-8613-FE46-AA3E-F5488DEFBFE0}"/>
              </a:ext>
            </a:extLst>
          </p:cNvPr>
          <p:cNvSpPr/>
          <p:nvPr/>
        </p:nvSpPr>
        <p:spPr>
          <a:xfrm>
            <a:off x="8120049" y="17779061"/>
            <a:ext cx="266805" cy="265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D14BF-15B6-C344-AB82-9942D09D144F}"/>
              </a:ext>
            </a:extLst>
          </p:cNvPr>
          <p:cNvSpPr txBox="1"/>
          <p:nvPr/>
        </p:nvSpPr>
        <p:spPr>
          <a:xfrm>
            <a:off x="8041150" y="17563089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✓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5FF7819-85BF-B94C-8D4B-458A23EA3A8C}"/>
              </a:ext>
            </a:extLst>
          </p:cNvPr>
          <p:cNvSpPr txBox="1"/>
          <p:nvPr/>
        </p:nvSpPr>
        <p:spPr>
          <a:xfrm>
            <a:off x="8041150" y="18311902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94086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ECACDC5-5068-4F40-9344-8C10ABB4EC8A}"/>
              </a:ext>
            </a:extLst>
          </p:cNvPr>
          <p:cNvSpPr/>
          <p:nvPr/>
        </p:nvSpPr>
        <p:spPr>
          <a:xfrm>
            <a:off x="-6" y="0"/>
            <a:ext cx="14630400" cy="846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BF1A78-B48D-CD48-8920-C7B7C9670534}"/>
              </a:ext>
            </a:extLst>
          </p:cNvPr>
          <p:cNvSpPr txBox="1"/>
          <p:nvPr/>
        </p:nvSpPr>
        <p:spPr>
          <a:xfrm>
            <a:off x="2831577" y="1712451"/>
            <a:ext cx="8967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XIS Extra Bold" pitchFamily="2" charset="0"/>
              </a:rPr>
              <a:t>TEAM CANTERLOT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265F88-EE49-AB44-9D2D-5E10987FA685}"/>
              </a:ext>
            </a:extLst>
          </p:cNvPr>
          <p:cNvSpPr/>
          <p:nvPr/>
        </p:nvSpPr>
        <p:spPr>
          <a:xfrm>
            <a:off x="-9" y="14222528"/>
            <a:ext cx="14630400" cy="2405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11C3C5-2BA1-A642-82DA-0DC39793F992}"/>
              </a:ext>
            </a:extLst>
          </p:cNvPr>
          <p:cNvSpPr txBox="1"/>
          <p:nvPr/>
        </p:nvSpPr>
        <p:spPr>
          <a:xfrm>
            <a:off x="3001098" y="16196308"/>
            <a:ext cx="889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COPYRIGHT 2021 (NAME) LLC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5931EF-39F1-2E47-93E1-D5C45C11351D}"/>
              </a:ext>
            </a:extLst>
          </p:cNvPr>
          <p:cNvSpPr txBox="1"/>
          <p:nvPr/>
        </p:nvSpPr>
        <p:spPr>
          <a:xfrm>
            <a:off x="65543" y="14303220"/>
            <a:ext cx="183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Sitemap: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4E61DB-D112-D74C-830D-0215FDD673E3}"/>
              </a:ext>
            </a:extLst>
          </p:cNvPr>
          <p:cNvSpPr txBox="1"/>
          <p:nvPr/>
        </p:nvSpPr>
        <p:spPr>
          <a:xfrm>
            <a:off x="522161" y="14896315"/>
            <a:ext cx="3064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Home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Mission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How it works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Another 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Yet Another 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C03914-C815-D348-A364-1E697A5443CA}"/>
              </a:ext>
            </a:extLst>
          </p:cNvPr>
          <p:cNvSpPr txBox="1"/>
          <p:nvPr/>
        </p:nvSpPr>
        <p:spPr>
          <a:xfrm>
            <a:off x="13280930" y="161723"/>
            <a:ext cx="134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F2EDFD-79B0-A44E-8895-936B7DD7435F}"/>
              </a:ext>
            </a:extLst>
          </p:cNvPr>
          <p:cNvSpPr txBox="1"/>
          <p:nvPr/>
        </p:nvSpPr>
        <p:spPr>
          <a:xfrm>
            <a:off x="11055919" y="168298"/>
            <a:ext cx="22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Find a Team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6729A3-A105-9544-B890-65554178D418}"/>
              </a:ext>
            </a:extLst>
          </p:cNvPr>
          <p:cNvSpPr txBox="1"/>
          <p:nvPr/>
        </p:nvSpPr>
        <p:spPr>
          <a:xfrm>
            <a:off x="65543" y="212981"/>
            <a:ext cx="267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XIS Extra Bold" pitchFamily="2" charset="0"/>
              </a:rPr>
              <a:t>COMPANY NAME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109806-48B6-E04A-9F31-F9093AB56629}"/>
              </a:ext>
            </a:extLst>
          </p:cNvPr>
          <p:cNvSpPr txBox="1"/>
          <p:nvPr/>
        </p:nvSpPr>
        <p:spPr>
          <a:xfrm>
            <a:off x="256738" y="1017210"/>
            <a:ext cx="60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XIS Extra Bold" pitchFamily="2" charset="0"/>
              </a:rPr>
              <a:t>&lt;&lt;&lt; BACK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2142ED-EEF8-C84E-A9E5-6B1FFA154431}"/>
              </a:ext>
            </a:extLst>
          </p:cNvPr>
          <p:cNvSpPr txBox="1"/>
          <p:nvPr/>
        </p:nvSpPr>
        <p:spPr>
          <a:xfrm>
            <a:off x="3001101" y="4194564"/>
            <a:ext cx="771839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i="1" dirty="0">
              <a:latin typeface="HK Grotesk" pitchFamily="2" charset="77"/>
            </a:endParaRPr>
          </a:p>
          <a:p>
            <a:endParaRPr lang="en-US" sz="2400" b="1" dirty="0">
              <a:latin typeface="HK Grotesk" pitchFamily="2" charset="77"/>
            </a:endParaRPr>
          </a:p>
          <a:p>
            <a:r>
              <a:rPr lang="en-US" sz="3600" b="1" dirty="0">
                <a:latin typeface="HK Grotesk" pitchFamily="2" charset="77"/>
              </a:rPr>
              <a:t>Coaches</a:t>
            </a:r>
            <a:br>
              <a:rPr lang="en-US" sz="2400" b="1" dirty="0">
                <a:latin typeface="HK Grotesk" pitchFamily="2" charset="77"/>
              </a:rPr>
            </a:br>
            <a:r>
              <a:rPr lang="en-US" sz="2400" dirty="0">
                <a:latin typeface="HK Grotesk" pitchFamily="2" charset="77"/>
              </a:rPr>
              <a:t>Led by </a:t>
            </a:r>
            <a:r>
              <a:rPr lang="en-US" sz="2400" b="1" dirty="0">
                <a:latin typeface="HK Grotesk" pitchFamily="2" charset="77"/>
              </a:rPr>
              <a:t>Twilight Sparkle</a:t>
            </a:r>
            <a:br>
              <a:rPr lang="en-US" sz="2400" dirty="0">
                <a:latin typeface="HK Grotesk" pitchFamily="2" charset="77"/>
              </a:rPr>
            </a:br>
            <a:r>
              <a:rPr lang="en-US" sz="2400" dirty="0">
                <a:latin typeface="HK Grotesk" pitchFamily="2" charset="77"/>
              </a:rPr>
              <a:t>Coached by </a:t>
            </a:r>
            <a:r>
              <a:rPr lang="en-US" sz="2400" b="1" dirty="0">
                <a:latin typeface="HK Grotesk" pitchFamily="2" charset="77"/>
              </a:rPr>
              <a:t>Applejack</a:t>
            </a:r>
          </a:p>
          <a:p>
            <a:endParaRPr lang="en-US" sz="2400" b="1" dirty="0">
              <a:latin typeface="HK Grotesk" pitchFamily="2" charset="77"/>
            </a:endParaRPr>
          </a:p>
          <a:p>
            <a:r>
              <a:rPr lang="en-US" sz="3600" b="1" dirty="0">
                <a:latin typeface="HK Grotesk" pitchFamily="2" charset="77"/>
              </a:rPr>
              <a:t>Additional Info:</a:t>
            </a:r>
            <a:br>
              <a:rPr lang="en-US" sz="2400" b="1" dirty="0">
                <a:latin typeface="HK Grotesk" pitchFamily="2" charset="77"/>
              </a:rPr>
            </a:br>
            <a:r>
              <a:rPr lang="en-US" sz="2400" dirty="0">
                <a:latin typeface="HK Grotesk" pitchFamily="2" charset="77"/>
              </a:rPr>
              <a:t>Willing to Split Fees</a:t>
            </a:r>
            <a:br>
              <a:rPr lang="en-US" sz="2400" dirty="0">
                <a:latin typeface="HK Grotesk" pitchFamily="2" charset="77"/>
              </a:rPr>
            </a:br>
            <a:r>
              <a:rPr lang="en-US" sz="2400" dirty="0">
                <a:latin typeface="HK Grotesk" pitchFamily="2" charset="77"/>
              </a:rPr>
              <a:t>Willing to Provide Fee</a:t>
            </a:r>
            <a:endParaRPr lang="en-US" sz="2400" b="1" dirty="0">
              <a:latin typeface="HK Grotesk" pitchFamily="2" charset="77"/>
            </a:endParaRPr>
          </a:p>
          <a:p>
            <a:endParaRPr lang="en-US" sz="2400" b="1" dirty="0">
              <a:latin typeface="HK Grotesk" pitchFamily="2" charset="77"/>
            </a:endParaRPr>
          </a:p>
          <a:p>
            <a:r>
              <a:rPr lang="en-US" sz="3600" b="1" dirty="0">
                <a:latin typeface="HK Grotesk" pitchFamily="2" charset="77"/>
              </a:rPr>
              <a:t>Comments:</a:t>
            </a:r>
          </a:p>
          <a:p>
            <a:r>
              <a:rPr lang="en-US" sz="2400" dirty="0">
                <a:latin typeface="HK Grotesk" pitchFamily="2" charset="77"/>
              </a:rPr>
              <a:t>Wow is Ayush a great person!!!</a:t>
            </a:r>
          </a:p>
          <a:p>
            <a:endParaRPr lang="en-US" sz="2400" b="1" dirty="0">
              <a:latin typeface="HK Grotesk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86FA6F-AD94-544B-BB38-15066200F3EA}"/>
              </a:ext>
            </a:extLst>
          </p:cNvPr>
          <p:cNvGrpSpPr/>
          <p:nvPr/>
        </p:nvGrpSpPr>
        <p:grpSpPr>
          <a:xfrm>
            <a:off x="6335687" y="12321006"/>
            <a:ext cx="3310855" cy="638820"/>
            <a:chOff x="9237089" y="6808206"/>
            <a:chExt cx="4043840" cy="100266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3F718C2-EEAD-0A46-A732-CD190A562C00}"/>
                </a:ext>
              </a:extLst>
            </p:cNvPr>
            <p:cNvSpPr/>
            <p:nvPr/>
          </p:nvSpPr>
          <p:spPr>
            <a:xfrm>
              <a:off x="9357709" y="6808206"/>
              <a:ext cx="3740728" cy="10026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93B8EF-F442-D34A-A74B-9FFCBBB4FC4E}"/>
                </a:ext>
              </a:extLst>
            </p:cNvPr>
            <p:cNvSpPr txBox="1"/>
            <p:nvPr/>
          </p:nvSpPr>
          <p:spPr>
            <a:xfrm>
              <a:off x="9237089" y="7016763"/>
              <a:ext cx="404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XIS Extra Bold" pitchFamily="2" charset="0"/>
                </a:rPr>
                <a:t>CONTACT Manager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B541050-3F9F-CE42-B7EA-4A4E18A4B1E6}"/>
              </a:ext>
            </a:extLst>
          </p:cNvPr>
          <p:cNvSpPr/>
          <p:nvPr/>
        </p:nvSpPr>
        <p:spPr>
          <a:xfrm>
            <a:off x="3001101" y="2820447"/>
            <a:ext cx="504276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XIS Extra Bold" pitchFamily="2" charset="0"/>
              </a:rPr>
              <a:t>Equestria Club</a:t>
            </a:r>
          </a:p>
          <a:p>
            <a:r>
              <a:rPr lang="en-US" sz="2400" i="1" dirty="0">
                <a:latin typeface="HK Grotesk" pitchFamily="2" charset="77"/>
              </a:rPr>
              <a:t>Located in </a:t>
            </a:r>
            <a:r>
              <a:rPr lang="en-US" sz="2400" b="1" i="1" dirty="0">
                <a:latin typeface="HK Grotesk" pitchFamily="2" charset="77"/>
              </a:rPr>
              <a:t>Crystal Empire</a:t>
            </a:r>
          </a:p>
          <a:p>
            <a:r>
              <a:rPr lang="en-US" sz="2400" i="1" dirty="0">
                <a:latin typeface="HK Grotesk" pitchFamily="2" charset="77"/>
              </a:rPr>
              <a:t>Division </a:t>
            </a:r>
            <a:r>
              <a:rPr lang="en-US" sz="2400" b="1" i="1" dirty="0">
                <a:latin typeface="HK Grotesk" pitchFamily="2" charset="77"/>
              </a:rPr>
              <a:t>Alicorn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2934312-BCF0-6B4D-98FB-B9549C04113C}"/>
              </a:ext>
            </a:extLst>
          </p:cNvPr>
          <p:cNvGrpSpPr/>
          <p:nvPr/>
        </p:nvGrpSpPr>
        <p:grpSpPr>
          <a:xfrm>
            <a:off x="5580372" y="10642974"/>
            <a:ext cx="4872149" cy="1305935"/>
            <a:chOff x="9357708" y="5640992"/>
            <a:chExt cx="4872149" cy="130593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B81926F-941B-4C41-B8C8-D8B1563BE82B}"/>
                </a:ext>
              </a:extLst>
            </p:cNvPr>
            <p:cNvSpPr/>
            <p:nvPr/>
          </p:nvSpPr>
          <p:spPr>
            <a:xfrm>
              <a:off x="9357708" y="5640992"/>
              <a:ext cx="4872149" cy="13059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FAA5CBF-6F88-6B45-A877-2B68591A5C23}"/>
                </a:ext>
              </a:extLst>
            </p:cNvPr>
            <p:cNvSpPr txBox="1"/>
            <p:nvPr/>
          </p:nvSpPr>
          <p:spPr>
            <a:xfrm>
              <a:off x="9564784" y="6001571"/>
              <a:ext cx="4457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XIS Extra Bold" pitchFamily="2" charset="0"/>
                </a:rPr>
                <a:t>Let’s Scrimmage!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155A630-B2AF-C241-A4F0-EAD06614A4B8}"/>
              </a:ext>
            </a:extLst>
          </p:cNvPr>
          <p:cNvSpPr txBox="1"/>
          <p:nvPr/>
        </p:nvSpPr>
        <p:spPr>
          <a:xfrm>
            <a:off x="1527950" y="18863691"/>
            <a:ext cx="8967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XIS Extra Bold" pitchFamily="2" charset="0"/>
              </a:rPr>
              <a:t>U5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1EAFB9-5494-7845-A591-1E1772CF2BB5}"/>
              </a:ext>
            </a:extLst>
          </p:cNvPr>
          <p:cNvSpPr/>
          <p:nvPr/>
        </p:nvSpPr>
        <p:spPr>
          <a:xfrm>
            <a:off x="-9" y="16800220"/>
            <a:ext cx="14630400" cy="846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AFDF0-F068-284A-9359-B400CE63612F}"/>
              </a:ext>
            </a:extLst>
          </p:cNvPr>
          <p:cNvSpPr txBox="1"/>
          <p:nvPr/>
        </p:nvSpPr>
        <p:spPr>
          <a:xfrm>
            <a:off x="13280927" y="16961943"/>
            <a:ext cx="134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Profile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1706D5-2F10-1945-83FF-AB827DDD5DC2}"/>
              </a:ext>
            </a:extLst>
          </p:cNvPr>
          <p:cNvSpPr txBox="1"/>
          <p:nvPr/>
        </p:nvSpPr>
        <p:spPr>
          <a:xfrm>
            <a:off x="11055919" y="16975093"/>
            <a:ext cx="22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Find a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42D602-11EB-634E-9643-9869D3855A7D}"/>
              </a:ext>
            </a:extLst>
          </p:cNvPr>
          <p:cNvSpPr txBox="1"/>
          <p:nvPr/>
        </p:nvSpPr>
        <p:spPr>
          <a:xfrm>
            <a:off x="65540" y="17013201"/>
            <a:ext cx="267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XIS Extra Bold" pitchFamily="2" charset="0"/>
              </a:rPr>
              <a:t>COMPANY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7E1434-AC82-9C40-B678-B2D38D1485BF}"/>
              </a:ext>
            </a:extLst>
          </p:cNvPr>
          <p:cNvSpPr/>
          <p:nvPr/>
        </p:nvSpPr>
        <p:spPr>
          <a:xfrm>
            <a:off x="1064957" y="18340471"/>
            <a:ext cx="5042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XIS Extra Bold" pitchFamily="2" charset="0"/>
              </a:rPr>
              <a:t>SEARCHED FOR: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29CD21-8397-834B-8A75-366DCD8444F5}"/>
              </a:ext>
            </a:extLst>
          </p:cNvPr>
          <p:cNvSpPr/>
          <p:nvPr/>
        </p:nvSpPr>
        <p:spPr>
          <a:xfrm>
            <a:off x="4793819" y="20816562"/>
            <a:ext cx="5042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XIS Extra Bold" pitchFamily="2" charset="0"/>
              </a:rPr>
              <a:t>Teams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7D78C4-DE29-1745-951C-DB5655160474}"/>
              </a:ext>
            </a:extLst>
          </p:cNvPr>
          <p:cNvSpPr/>
          <p:nvPr/>
        </p:nvSpPr>
        <p:spPr>
          <a:xfrm>
            <a:off x="1122847" y="21903049"/>
            <a:ext cx="3398705" cy="21606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1270000" sx="116000" sy="116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196732A-A0AA-EF47-95EE-E99A7B3B5005}"/>
              </a:ext>
            </a:extLst>
          </p:cNvPr>
          <p:cNvSpPr/>
          <p:nvPr/>
        </p:nvSpPr>
        <p:spPr>
          <a:xfrm>
            <a:off x="5580372" y="21903049"/>
            <a:ext cx="3398705" cy="21606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1270000" sx="116000" sy="116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EC778F6-6B67-0D4D-9473-8BFFCF7582EA}"/>
              </a:ext>
            </a:extLst>
          </p:cNvPr>
          <p:cNvSpPr/>
          <p:nvPr/>
        </p:nvSpPr>
        <p:spPr>
          <a:xfrm>
            <a:off x="10037897" y="21903048"/>
            <a:ext cx="3398705" cy="21606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1270000" sx="116000" sy="116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B87A3D0-DB41-E64D-81EA-88BE025350FF}"/>
              </a:ext>
            </a:extLst>
          </p:cNvPr>
          <p:cNvSpPr/>
          <p:nvPr/>
        </p:nvSpPr>
        <p:spPr>
          <a:xfrm>
            <a:off x="1158322" y="24750619"/>
            <a:ext cx="3398705" cy="21606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1270000" sx="116000" sy="116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F8A5D6-8FBD-AF43-B1EE-D72B6836C298}"/>
              </a:ext>
            </a:extLst>
          </p:cNvPr>
          <p:cNvSpPr/>
          <p:nvPr/>
        </p:nvSpPr>
        <p:spPr>
          <a:xfrm>
            <a:off x="5615847" y="24750619"/>
            <a:ext cx="3398705" cy="21606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1270000" sx="116000" sy="116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925D50A-D701-854A-9075-8E75311E2C44}"/>
              </a:ext>
            </a:extLst>
          </p:cNvPr>
          <p:cNvSpPr/>
          <p:nvPr/>
        </p:nvSpPr>
        <p:spPr>
          <a:xfrm>
            <a:off x="10073372" y="24750618"/>
            <a:ext cx="3398705" cy="21606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1270000" sx="116000" sy="116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5D0D3F-AD91-604A-9D10-CD1EA28040AA}"/>
              </a:ext>
            </a:extLst>
          </p:cNvPr>
          <p:cNvSpPr/>
          <p:nvPr/>
        </p:nvSpPr>
        <p:spPr>
          <a:xfrm>
            <a:off x="-12" y="26855027"/>
            <a:ext cx="14630400" cy="2405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A90DE9-23C5-DA44-A89C-83B4FD45BCC6}"/>
              </a:ext>
            </a:extLst>
          </p:cNvPr>
          <p:cNvSpPr txBox="1"/>
          <p:nvPr/>
        </p:nvSpPr>
        <p:spPr>
          <a:xfrm>
            <a:off x="3001095" y="28836599"/>
            <a:ext cx="889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COPYRIGHT 2021 (NAME) LLC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A91326-4F64-474B-ADF7-03E5F61B7758}"/>
              </a:ext>
            </a:extLst>
          </p:cNvPr>
          <p:cNvSpPr txBox="1"/>
          <p:nvPr/>
        </p:nvSpPr>
        <p:spPr>
          <a:xfrm>
            <a:off x="65540" y="26943511"/>
            <a:ext cx="183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Sitemap: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484F32-7F2C-7F42-AE68-BDC9B18C2F91}"/>
              </a:ext>
            </a:extLst>
          </p:cNvPr>
          <p:cNvSpPr txBox="1"/>
          <p:nvPr/>
        </p:nvSpPr>
        <p:spPr>
          <a:xfrm>
            <a:off x="522158" y="27536606"/>
            <a:ext cx="3064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Home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Mission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How it works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Another 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Yet Another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B2E8C2-80F8-454D-88DE-A5DCC901EC23}"/>
              </a:ext>
            </a:extLst>
          </p:cNvPr>
          <p:cNvSpPr/>
          <p:nvPr/>
        </p:nvSpPr>
        <p:spPr>
          <a:xfrm>
            <a:off x="10485891" y="2996712"/>
            <a:ext cx="11400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AXIS Extra Bold" pitchFamily="2" charset="0"/>
              </a:rPr>
              <a:t>u5</a:t>
            </a:r>
          </a:p>
        </p:txBody>
      </p:sp>
    </p:spTree>
    <p:extLst>
      <p:ext uri="{BB962C8B-B14F-4D97-AF65-F5344CB8AC3E}">
        <p14:creationId xmlns:p14="http://schemas.microsoft.com/office/powerpoint/2010/main" val="328937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ECACDC5-5068-4F40-9344-8C10ABB4EC8A}"/>
              </a:ext>
            </a:extLst>
          </p:cNvPr>
          <p:cNvSpPr/>
          <p:nvPr/>
        </p:nvSpPr>
        <p:spPr>
          <a:xfrm>
            <a:off x="-6" y="0"/>
            <a:ext cx="14630400" cy="846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BF1A78-B48D-CD48-8920-C7B7C9670534}"/>
              </a:ext>
            </a:extLst>
          </p:cNvPr>
          <p:cNvSpPr txBox="1"/>
          <p:nvPr/>
        </p:nvSpPr>
        <p:spPr>
          <a:xfrm>
            <a:off x="1401895" y="1694651"/>
            <a:ext cx="8967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>
                    <a:lumMod val="85000"/>
                  </a:schemeClr>
                </a:solidFill>
                <a:latin typeface="AXIS Extra Bold" pitchFamily="2" charset="0"/>
              </a:rPr>
              <a:t>Search. . .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265F88-EE49-AB44-9D2D-5E10987FA685}"/>
              </a:ext>
            </a:extLst>
          </p:cNvPr>
          <p:cNvSpPr/>
          <p:nvPr/>
        </p:nvSpPr>
        <p:spPr>
          <a:xfrm>
            <a:off x="-12" y="5145958"/>
            <a:ext cx="14630400" cy="2405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11C3C5-2BA1-A642-82DA-0DC39793F992}"/>
              </a:ext>
            </a:extLst>
          </p:cNvPr>
          <p:cNvSpPr txBox="1"/>
          <p:nvPr/>
        </p:nvSpPr>
        <p:spPr>
          <a:xfrm>
            <a:off x="3001095" y="7119738"/>
            <a:ext cx="889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COPYRIGHT 2021 (NAME) LLC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5931EF-39F1-2E47-93E1-D5C45C11351D}"/>
              </a:ext>
            </a:extLst>
          </p:cNvPr>
          <p:cNvSpPr txBox="1"/>
          <p:nvPr/>
        </p:nvSpPr>
        <p:spPr>
          <a:xfrm>
            <a:off x="65540" y="5226650"/>
            <a:ext cx="183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Sitemap: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4E61DB-D112-D74C-830D-0215FDD673E3}"/>
              </a:ext>
            </a:extLst>
          </p:cNvPr>
          <p:cNvSpPr txBox="1"/>
          <p:nvPr/>
        </p:nvSpPr>
        <p:spPr>
          <a:xfrm>
            <a:off x="522158" y="5819745"/>
            <a:ext cx="3064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Home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Mission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How it works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Another 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Yet Another 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C03914-C815-D348-A364-1E697A5443CA}"/>
              </a:ext>
            </a:extLst>
          </p:cNvPr>
          <p:cNvSpPr txBox="1"/>
          <p:nvPr/>
        </p:nvSpPr>
        <p:spPr>
          <a:xfrm>
            <a:off x="13280930" y="161723"/>
            <a:ext cx="134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F2EDFD-79B0-A44E-8895-936B7DD7435F}"/>
              </a:ext>
            </a:extLst>
          </p:cNvPr>
          <p:cNvSpPr txBox="1"/>
          <p:nvPr/>
        </p:nvSpPr>
        <p:spPr>
          <a:xfrm>
            <a:off x="11055922" y="167215"/>
            <a:ext cx="22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Find a Team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6729A3-A105-9544-B890-65554178D418}"/>
              </a:ext>
            </a:extLst>
          </p:cNvPr>
          <p:cNvSpPr txBox="1"/>
          <p:nvPr/>
        </p:nvSpPr>
        <p:spPr>
          <a:xfrm>
            <a:off x="65543" y="212981"/>
            <a:ext cx="267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XIS Extra Bold" pitchFamily="2" charset="0"/>
              </a:rPr>
              <a:t>COMPANY 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41050-3F9F-CE42-B7EA-4A4E18A4B1E6}"/>
              </a:ext>
            </a:extLst>
          </p:cNvPr>
          <p:cNvSpPr/>
          <p:nvPr/>
        </p:nvSpPr>
        <p:spPr>
          <a:xfrm>
            <a:off x="2063794" y="2802901"/>
            <a:ext cx="8173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atin typeface="HK Grotesk Medium Italic" pitchFamily="2" charset="77"/>
              </a:rPr>
              <a:t>Search for Teams, Clubs, Dates, and Coaches</a:t>
            </a:r>
            <a:endParaRPr lang="en-US" sz="2400" i="1" dirty="0">
              <a:latin typeface="HK Grotesk Medium Italic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55A630-B2AF-C241-A4F0-EAD06614A4B8}"/>
              </a:ext>
            </a:extLst>
          </p:cNvPr>
          <p:cNvSpPr txBox="1"/>
          <p:nvPr/>
        </p:nvSpPr>
        <p:spPr>
          <a:xfrm>
            <a:off x="1527947" y="9944320"/>
            <a:ext cx="8967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XIS Extra Bold" pitchFamily="2" charset="0"/>
              </a:rPr>
              <a:t>August 2021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1EAFB9-5494-7845-A591-1E1772CF2BB5}"/>
              </a:ext>
            </a:extLst>
          </p:cNvPr>
          <p:cNvSpPr/>
          <p:nvPr/>
        </p:nvSpPr>
        <p:spPr>
          <a:xfrm>
            <a:off x="-12" y="7880849"/>
            <a:ext cx="14630400" cy="846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AFDF0-F068-284A-9359-B400CE63612F}"/>
              </a:ext>
            </a:extLst>
          </p:cNvPr>
          <p:cNvSpPr txBox="1"/>
          <p:nvPr/>
        </p:nvSpPr>
        <p:spPr>
          <a:xfrm>
            <a:off x="13280924" y="8042572"/>
            <a:ext cx="134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Profile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1706D5-2F10-1945-83FF-AB827DDD5DC2}"/>
              </a:ext>
            </a:extLst>
          </p:cNvPr>
          <p:cNvSpPr txBox="1"/>
          <p:nvPr/>
        </p:nvSpPr>
        <p:spPr>
          <a:xfrm>
            <a:off x="11055916" y="8048064"/>
            <a:ext cx="22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Find a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42D602-11EB-634E-9643-9869D3855A7D}"/>
              </a:ext>
            </a:extLst>
          </p:cNvPr>
          <p:cNvSpPr txBox="1"/>
          <p:nvPr/>
        </p:nvSpPr>
        <p:spPr>
          <a:xfrm>
            <a:off x="65537" y="8093830"/>
            <a:ext cx="267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XIS Extra Bold" pitchFamily="2" charset="0"/>
              </a:rPr>
              <a:t>COMPANY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7E1434-AC82-9C40-B678-B2D38D1485BF}"/>
              </a:ext>
            </a:extLst>
          </p:cNvPr>
          <p:cNvSpPr/>
          <p:nvPr/>
        </p:nvSpPr>
        <p:spPr>
          <a:xfrm>
            <a:off x="1064954" y="9421100"/>
            <a:ext cx="5042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XIS Extra Bold" pitchFamily="2" charset="0"/>
              </a:rPr>
              <a:t>Calendar View: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29CD21-8397-834B-8A75-366DCD8444F5}"/>
              </a:ext>
            </a:extLst>
          </p:cNvPr>
          <p:cNvSpPr/>
          <p:nvPr/>
        </p:nvSpPr>
        <p:spPr>
          <a:xfrm>
            <a:off x="4829294" y="11896056"/>
            <a:ext cx="5042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XIS Extra Bold" pitchFamily="2" charset="0"/>
              </a:rPr>
              <a:t>Teams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5D0D3F-AD91-604A-9D10-CD1EA28040AA}"/>
              </a:ext>
            </a:extLst>
          </p:cNvPr>
          <p:cNvSpPr/>
          <p:nvPr/>
        </p:nvSpPr>
        <p:spPr>
          <a:xfrm>
            <a:off x="0" y="22617391"/>
            <a:ext cx="14630400" cy="2405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A90DE9-23C5-DA44-A89C-83B4FD45BCC6}"/>
              </a:ext>
            </a:extLst>
          </p:cNvPr>
          <p:cNvSpPr txBox="1"/>
          <p:nvPr/>
        </p:nvSpPr>
        <p:spPr>
          <a:xfrm>
            <a:off x="3001107" y="24591171"/>
            <a:ext cx="889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COPYRIGHT 2021 (NAME) LLC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A91326-4F64-474B-ADF7-03E5F61B7758}"/>
              </a:ext>
            </a:extLst>
          </p:cNvPr>
          <p:cNvSpPr txBox="1"/>
          <p:nvPr/>
        </p:nvSpPr>
        <p:spPr>
          <a:xfrm>
            <a:off x="65552" y="22698083"/>
            <a:ext cx="183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Sitemap: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484F32-7F2C-7F42-AE68-BDC9B18C2F91}"/>
              </a:ext>
            </a:extLst>
          </p:cNvPr>
          <p:cNvSpPr txBox="1"/>
          <p:nvPr/>
        </p:nvSpPr>
        <p:spPr>
          <a:xfrm>
            <a:off x="522170" y="23291178"/>
            <a:ext cx="3064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Home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Mission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How it works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Another 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Yet Another Title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74019CB-EBDE-D646-88E0-628D8B778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66626"/>
              </p:ext>
            </p:extLst>
          </p:nvPr>
        </p:nvGraphicFramePr>
        <p:xfrm>
          <a:off x="1096311" y="13683343"/>
          <a:ext cx="12508727" cy="76254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86961">
                  <a:extLst>
                    <a:ext uri="{9D8B030D-6E8A-4147-A177-3AD203B41FA5}">
                      <a16:colId xmlns:a16="http://schemas.microsoft.com/office/drawing/2014/main" val="343057671"/>
                    </a:ext>
                  </a:extLst>
                </a:gridCol>
                <a:gridCol w="1786961">
                  <a:extLst>
                    <a:ext uri="{9D8B030D-6E8A-4147-A177-3AD203B41FA5}">
                      <a16:colId xmlns:a16="http://schemas.microsoft.com/office/drawing/2014/main" val="2907842781"/>
                    </a:ext>
                  </a:extLst>
                </a:gridCol>
                <a:gridCol w="1786961">
                  <a:extLst>
                    <a:ext uri="{9D8B030D-6E8A-4147-A177-3AD203B41FA5}">
                      <a16:colId xmlns:a16="http://schemas.microsoft.com/office/drawing/2014/main" val="2597187776"/>
                    </a:ext>
                  </a:extLst>
                </a:gridCol>
                <a:gridCol w="1786961">
                  <a:extLst>
                    <a:ext uri="{9D8B030D-6E8A-4147-A177-3AD203B41FA5}">
                      <a16:colId xmlns:a16="http://schemas.microsoft.com/office/drawing/2014/main" val="3545342827"/>
                    </a:ext>
                  </a:extLst>
                </a:gridCol>
                <a:gridCol w="1786961">
                  <a:extLst>
                    <a:ext uri="{9D8B030D-6E8A-4147-A177-3AD203B41FA5}">
                      <a16:colId xmlns:a16="http://schemas.microsoft.com/office/drawing/2014/main" val="1955856891"/>
                    </a:ext>
                  </a:extLst>
                </a:gridCol>
                <a:gridCol w="1786961">
                  <a:extLst>
                    <a:ext uri="{9D8B030D-6E8A-4147-A177-3AD203B41FA5}">
                      <a16:colId xmlns:a16="http://schemas.microsoft.com/office/drawing/2014/main" val="2093231999"/>
                    </a:ext>
                  </a:extLst>
                </a:gridCol>
                <a:gridCol w="1786961">
                  <a:extLst>
                    <a:ext uri="{9D8B030D-6E8A-4147-A177-3AD203B41FA5}">
                      <a16:colId xmlns:a16="http://schemas.microsoft.com/office/drawing/2014/main" val="660693015"/>
                    </a:ext>
                  </a:extLst>
                </a:gridCol>
              </a:tblGrid>
              <a:tr h="7232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XIS Extra Bold" pitchFamily="2" charset="0"/>
                        </a:rPr>
                        <a:t>SUN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XIS Extra Bold" pitchFamily="2" charset="0"/>
                        </a:rPr>
                        <a:t>Mon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XIS Extra Bold" pitchFamily="2" charset="0"/>
                        </a:rPr>
                        <a:t>Tue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XIS Extra Bold" pitchFamily="2" charset="0"/>
                        </a:rPr>
                        <a:t>Wed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XIS Extra Bold" pitchFamily="2" charset="0"/>
                        </a:rPr>
                        <a:t>Thu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XIS Extra Bold" pitchFamily="2" charset="0"/>
                        </a:rPr>
                        <a:t>Fri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XIS Extra Bold" pitchFamily="2" charset="0"/>
                        </a:rPr>
                        <a:t>sat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69286"/>
                  </a:ext>
                </a:extLst>
              </a:tr>
              <a:tr h="138044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1 </a:t>
                      </a:r>
                    </a:p>
                    <a:p>
                      <a:pPr algn="r"/>
                      <a:r>
                        <a:rPr lang="en-US" sz="2400" b="0" dirty="0">
                          <a:latin typeface="HK Grotesk" pitchFamily="2" charset="77"/>
                        </a:rPr>
                        <a:t>U14 PM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2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3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4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5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6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7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163445"/>
                  </a:ext>
                </a:extLst>
              </a:tr>
              <a:tr h="138044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8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2400" dirty="0">
                          <a:latin typeface="HK Grotesk" pitchFamily="2" charset="77"/>
                        </a:rPr>
                        <a:t>U15 ENCL AM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10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11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12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13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14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70554"/>
                  </a:ext>
                </a:extLst>
              </a:tr>
              <a:tr h="138044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15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16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17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18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19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20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21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969479"/>
                  </a:ext>
                </a:extLst>
              </a:tr>
              <a:tr h="138044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22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23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24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25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26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XIS Extra Bold" pitchFamily="2" charset="0"/>
                        </a:rPr>
                        <a:t>27</a:t>
                      </a:r>
                    </a:p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HK Grotesk" pitchFamily="2" charset="77"/>
                        </a:rPr>
                        <a:t>U14 PM</a:t>
                      </a:r>
                    </a:p>
                    <a:p>
                      <a:endParaRPr lang="en-US" sz="2400" dirty="0">
                        <a:latin typeface="AXIS Extra Bold" pitchFamily="2" charset="0"/>
                      </a:endParaRP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28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323675"/>
                  </a:ext>
                </a:extLst>
              </a:tr>
              <a:tr h="138044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29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XIS Extra Bold" pitchFamily="2" charset="0"/>
                        </a:rPr>
                        <a:t>30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XIS Extra Bold" pitchFamily="2" charset="0"/>
                        </a:rPr>
                        <a:t>1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XIS Extra Bold" pitchFamily="2" charset="0"/>
                        </a:rPr>
                        <a:t>2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XIS Extra Bold" pitchFamily="2" charset="0"/>
                        </a:rPr>
                        <a:t>3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XIS Extra Bold" pitchFamily="2" charset="0"/>
                        </a:rPr>
                        <a:t>4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XIS Extra Bold" pitchFamily="2" charset="0"/>
                        </a:rPr>
                        <a:t>5</a:t>
                      </a:r>
                    </a:p>
                  </a:txBody>
                  <a:tcPr marL="117269" marR="117269" marT="58635" marB="58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35830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66042815-370F-5942-B809-C751273AA04B}"/>
              </a:ext>
            </a:extLst>
          </p:cNvPr>
          <p:cNvSpPr txBox="1"/>
          <p:nvPr/>
        </p:nvSpPr>
        <p:spPr>
          <a:xfrm>
            <a:off x="5488851" y="9524982"/>
            <a:ext cx="249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XIS Extra Bold" pitchFamily="2" charset="0"/>
              </a:rPr>
              <a:t>&lt;&lt;&lt;     &gt;&gt;&gt;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304A9-7585-A144-A2CB-21600C4384B5}"/>
              </a:ext>
            </a:extLst>
          </p:cNvPr>
          <p:cNvSpPr/>
          <p:nvPr/>
        </p:nvSpPr>
        <p:spPr>
          <a:xfrm>
            <a:off x="3298371" y="25260301"/>
            <a:ext cx="6573685" cy="262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A0382A-E770-AD48-970F-257D0078C207}"/>
              </a:ext>
            </a:extLst>
          </p:cNvPr>
          <p:cNvSpPr/>
          <p:nvPr/>
        </p:nvSpPr>
        <p:spPr>
          <a:xfrm>
            <a:off x="3490182" y="25534625"/>
            <a:ext cx="5042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XIS Extra Bold" pitchFamily="2" charset="0"/>
              </a:rPr>
              <a:t>U14 - UNIKORN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F01FF8-A14E-174F-806F-6F28E72BD976}"/>
              </a:ext>
            </a:extLst>
          </p:cNvPr>
          <p:cNvSpPr/>
          <p:nvPr/>
        </p:nvSpPr>
        <p:spPr>
          <a:xfrm>
            <a:off x="3549715" y="26124008"/>
            <a:ext cx="50427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K Grotesk" pitchFamily="2" charset="77"/>
              </a:rPr>
              <a:t>Club: r/</a:t>
            </a:r>
            <a:r>
              <a:rPr lang="en-US" sz="2800" dirty="0" err="1">
                <a:latin typeface="HK Grotesk" pitchFamily="2" charset="77"/>
              </a:rPr>
              <a:t>mk</a:t>
            </a:r>
            <a:endParaRPr lang="en-US" sz="2800" dirty="0">
              <a:latin typeface="HK Grotesk" pitchFamily="2" charset="77"/>
            </a:endParaRPr>
          </a:p>
          <a:p>
            <a:r>
              <a:rPr lang="en-US" sz="2800" dirty="0">
                <a:latin typeface="HK Grotesk" pitchFamily="2" charset="77"/>
              </a:rPr>
              <a:t>Headed by TGR</a:t>
            </a:r>
          </a:p>
          <a:p>
            <a:r>
              <a:rPr lang="en-US" sz="2800" dirty="0">
                <a:latin typeface="HK Grotesk" pitchFamily="2" charset="77"/>
              </a:rPr>
              <a:t>Coached by </a:t>
            </a:r>
            <a:r>
              <a:rPr lang="en-US" sz="2800" dirty="0" err="1">
                <a:latin typeface="HK Grotesk" pitchFamily="2" charset="77"/>
              </a:rPr>
              <a:t>Singa</a:t>
            </a:r>
            <a:endParaRPr lang="en-US" sz="2800" dirty="0">
              <a:latin typeface="HK Grotesk" pitchFamily="2" charset="77"/>
            </a:endParaRPr>
          </a:p>
          <a:p>
            <a:endParaRPr lang="en-US" sz="3600" dirty="0">
              <a:latin typeface="AXIS Extra Bold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53AA87-65CB-DA49-B4E4-8177C144F560}"/>
              </a:ext>
            </a:extLst>
          </p:cNvPr>
          <p:cNvSpPr/>
          <p:nvPr/>
        </p:nvSpPr>
        <p:spPr>
          <a:xfrm>
            <a:off x="65537" y="25273015"/>
            <a:ext cx="5042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XIS Extra Bold" pitchFamily="2" charset="0"/>
              </a:rPr>
              <a:t>MODAL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CDD522-60E9-5945-B0F0-2E2085A228D5}"/>
              </a:ext>
            </a:extLst>
          </p:cNvPr>
          <p:cNvSpPr/>
          <p:nvPr/>
        </p:nvSpPr>
        <p:spPr>
          <a:xfrm>
            <a:off x="7835025" y="25289381"/>
            <a:ext cx="2066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XIS Extra Bold" pitchFamily="2" charset="0"/>
              </a:rPr>
              <a:t>AUG 27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D1784F4-76C4-A443-8205-A4538DCC7355}"/>
              </a:ext>
            </a:extLst>
          </p:cNvPr>
          <p:cNvSpPr/>
          <p:nvPr/>
        </p:nvSpPr>
        <p:spPr>
          <a:xfrm>
            <a:off x="6960404" y="15788753"/>
            <a:ext cx="6573685" cy="262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DED9CA-627F-2B4D-88F9-29E34E5BEE51}"/>
              </a:ext>
            </a:extLst>
          </p:cNvPr>
          <p:cNvSpPr/>
          <p:nvPr/>
        </p:nvSpPr>
        <p:spPr>
          <a:xfrm>
            <a:off x="7152215" y="16063077"/>
            <a:ext cx="5042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XIS Extra Bold" pitchFamily="2" charset="0"/>
              </a:rPr>
              <a:t>U14 - UNIKORN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4588CD-F719-C045-8F7D-19BFB7533D2F}"/>
              </a:ext>
            </a:extLst>
          </p:cNvPr>
          <p:cNvSpPr/>
          <p:nvPr/>
        </p:nvSpPr>
        <p:spPr>
          <a:xfrm>
            <a:off x="7211748" y="16652460"/>
            <a:ext cx="50427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K Grotesk" pitchFamily="2" charset="77"/>
              </a:rPr>
              <a:t>Club: r/</a:t>
            </a:r>
            <a:r>
              <a:rPr lang="en-US" sz="2800" dirty="0" err="1">
                <a:latin typeface="HK Grotesk" pitchFamily="2" charset="77"/>
              </a:rPr>
              <a:t>mk</a:t>
            </a:r>
            <a:endParaRPr lang="en-US" sz="2800" dirty="0">
              <a:latin typeface="HK Grotesk" pitchFamily="2" charset="77"/>
            </a:endParaRPr>
          </a:p>
          <a:p>
            <a:r>
              <a:rPr lang="en-US" sz="2800" dirty="0">
                <a:latin typeface="HK Grotesk" pitchFamily="2" charset="77"/>
              </a:rPr>
              <a:t>Headed by TGR</a:t>
            </a:r>
          </a:p>
          <a:p>
            <a:r>
              <a:rPr lang="en-US" sz="2800" dirty="0">
                <a:latin typeface="HK Grotesk" pitchFamily="2" charset="77"/>
              </a:rPr>
              <a:t>Coached by </a:t>
            </a:r>
            <a:r>
              <a:rPr lang="en-US" sz="2800" dirty="0" err="1">
                <a:latin typeface="HK Grotesk" pitchFamily="2" charset="77"/>
              </a:rPr>
              <a:t>Singa</a:t>
            </a:r>
            <a:endParaRPr lang="en-US" sz="2800" dirty="0">
              <a:latin typeface="HK Grotesk" pitchFamily="2" charset="77"/>
            </a:endParaRPr>
          </a:p>
          <a:p>
            <a:endParaRPr lang="en-US" sz="3600" dirty="0">
              <a:latin typeface="AXIS Extra Bold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5FDA9D7-0B0F-4746-8046-2CC12C1A2A55}"/>
              </a:ext>
            </a:extLst>
          </p:cNvPr>
          <p:cNvSpPr/>
          <p:nvPr/>
        </p:nvSpPr>
        <p:spPr>
          <a:xfrm>
            <a:off x="11497058" y="15817833"/>
            <a:ext cx="20667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latin typeface="AXIS Extra Bold" pitchFamily="2" charset="0"/>
              </a:rPr>
              <a:t>AUG 27</a:t>
            </a:r>
          </a:p>
          <a:p>
            <a:pPr algn="r"/>
            <a:r>
              <a:rPr lang="en-US" sz="3600" dirty="0">
                <a:latin typeface="AXIS Extra Bold" pitchFamily="2" charset="0"/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10030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ECACDC5-5068-4F40-9344-8C10ABB4EC8A}"/>
              </a:ext>
            </a:extLst>
          </p:cNvPr>
          <p:cNvSpPr/>
          <p:nvPr/>
        </p:nvSpPr>
        <p:spPr>
          <a:xfrm>
            <a:off x="-6" y="0"/>
            <a:ext cx="14630400" cy="846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BF1A78-B48D-CD48-8920-C7B7C9670534}"/>
              </a:ext>
            </a:extLst>
          </p:cNvPr>
          <p:cNvSpPr txBox="1"/>
          <p:nvPr/>
        </p:nvSpPr>
        <p:spPr>
          <a:xfrm>
            <a:off x="1932758" y="1191201"/>
            <a:ext cx="112624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XIS Extra Bold" pitchFamily="2" charset="0"/>
              </a:rPr>
              <a:t>Let's scrim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265F88-EE49-AB44-9D2D-5E10987FA685}"/>
              </a:ext>
            </a:extLst>
          </p:cNvPr>
          <p:cNvSpPr/>
          <p:nvPr/>
        </p:nvSpPr>
        <p:spPr>
          <a:xfrm>
            <a:off x="-9" y="11132729"/>
            <a:ext cx="14630400" cy="2405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11C3C5-2BA1-A642-82DA-0DC39793F992}"/>
              </a:ext>
            </a:extLst>
          </p:cNvPr>
          <p:cNvSpPr txBox="1"/>
          <p:nvPr/>
        </p:nvSpPr>
        <p:spPr>
          <a:xfrm>
            <a:off x="3001098" y="13106509"/>
            <a:ext cx="889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COPYRIGHT 2021 (NAME) LLC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5931EF-39F1-2E47-93E1-D5C45C11351D}"/>
              </a:ext>
            </a:extLst>
          </p:cNvPr>
          <p:cNvSpPr txBox="1"/>
          <p:nvPr/>
        </p:nvSpPr>
        <p:spPr>
          <a:xfrm>
            <a:off x="65543" y="11213421"/>
            <a:ext cx="183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Sitemap: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4E61DB-D112-D74C-830D-0215FDD673E3}"/>
              </a:ext>
            </a:extLst>
          </p:cNvPr>
          <p:cNvSpPr txBox="1"/>
          <p:nvPr/>
        </p:nvSpPr>
        <p:spPr>
          <a:xfrm>
            <a:off x="522161" y="11806516"/>
            <a:ext cx="3064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Home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Mission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How it works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Another 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Yet Another 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C03914-C815-D348-A364-1E697A5443CA}"/>
              </a:ext>
            </a:extLst>
          </p:cNvPr>
          <p:cNvSpPr txBox="1"/>
          <p:nvPr/>
        </p:nvSpPr>
        <p:spPr>
          <a:xfrm>
            <a:off x="13280930" y="161723"/>
            <a:ext cx="134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F2EDFD-79B0-A44E-8895-936B7DD7435F}"/>
              </a:ext>
            </a:extLst>
          </p:cNvPr>
          <p:cNvSpPr txBox="1"/>
          <p:nvPr/>
        </p:nvSpPr>
        <p:spPr>
          <a:xfrm>
            <a:off x="11055924" y="166805"/>
            <a:ext cx="22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Find a Team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6729A3-A105-9544-B890-65554178D418}"/>
              </a:ext>
            </a:extLst>
          </p:cNvPr>
          <p:cNvSpPr txBox="1"/>
          <p:nvPr/>
        </p:nvSpPr>
        <p:spPr>
          <a:xfrm>
            <a:off x="65543" y="212981"/>
            <a:ext cx="267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XIS Extra Bold" pitchFamily="2" charset="0"/>
              </a:rPr>
              <a:t>COMPANY NAME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109806-48B6-E04A-9F31-F9093AB56629}"/>
              </a:ext>
            </a:extLst>
          </p:cNvPr>
          <p:cNvSpPr txBox="1"/>
          <p:nvPr/>
        </p:nvSpPr>
        <p:spPr>
          <a:xfrm>
            <a:off x="-2056683" y="988059"/>
            <a:ext cx="60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XIS Extra Bold" pitchFamily="2" charset="0"/>
              </a:rPr>
              <a:t>&lt;&lt;&lt; BACK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F3C880-B5BE-CD48-8E67-3E91F756DD1F}"/>
              </a:ext>
            </a:extLst>
          </p:cNvPr>
          <p:cNvGrpSpPr/>
          <p:nvPr/>
        </p:nvGrpSpPr>
        <p:grpSpPr>
          <a:xfrm>
            <a:off x="1841753" y="5176612"/>
            <a:ext cx="6259666" cy="979437"/>
            <a:chOff x="4185360" y="15774736"/>
            <a:chExt cx="6259666" cy="97943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1931B3-113F-B547-B853-C4A3A3B70E59}"/>
                </a:ext>
              </a:extLst>
            </p:cNvPr>
            <p:cNvSpPr txBox="1"/>
            <p:nvPr/>
          </p:nvSpPr>
          <p:spPr>
            <a:xfrm>
              <a:off x="4185360" y="15774736"/>
              <a:ext cx="6259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Subject</a:t>
              </a:r>
            </a:p>
            <a:p>
              <a:endParaRPr lang="en-US" sz="2400" b="1" dirty="0">
                <a:latin typeface="HK Grotesk" pitchFamily="2" charset="77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9179D88-AEF6-AF4D-AED2-A17CC3F70159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54" y="16744232"/>
              <a:ext cx="5491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7BE7287-2BC9-3641-9EB0-1EB2FFB523AA}"/>
                </a:ext>
              </a:extLst>
            </p:cNvPr>
            <p:cNvSpPr txBox="1"/>
            <p:nvPr/>
          </p:nvSpPr>
          <p:spPr>
            <a:xfrm>
              <a:off x="4275719" y="16292508"/>
              <a:ext cx="60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K Grotesk" pitchFamily="2" charset="77"/>
                </a:rPr>
                <a:t>	I want to scrimmage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27B29EA-2B52-B54E-A37A-EFEB944ED06A}"/>
              </a:ext>
            </a:extLst>
          </p:cNvPr>
          <p:cNvSpPr txBox="1"/>
          <p:nvPr/>
        </p:nvSpPr>
        <p:spPr>
          <a:xfrm>
            <a:off x="3821410" y="2516657"/>
            <a:ext cx="674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XIS Extra Bold" pitchFamily="2" charset="0"/>
              </a:rPr>
              <a:t>Contacting: Twilight Sparkle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92B27CF-D377-BC49-8F64-5961EF3EF11E}"/>
              </a:ext>
            </a:extLst>
          </p:cNvPr>
          <p:cNvSpPr txBox="1"/>
          <p:nvPr/>
        </p:nvSpPr>
        <p:spPr>
          <a:xfrm>
            <a:off x="1592976" y="3460738"/>
            <a:ext cx="60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XIS Extra Bold" pitchFamily="2" charset="0"/>
              </a:rPr>
              <a:t>Send a PM to their Inbox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EB5917-4DE0-6843-909E-E9C1382CB171}"/>
              </a:ext>
            </a:extLst>
          </p:cNvPr>
          <p:cNvSpPr txBox="1"/>
          <p:nvPr/>
        </p:nvSpPr>
        <p:spPr>
          <a:xfrm>
            <a:off x="8169478" y="3505313"/>
            <a:ext cx="60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XIS Extra Bold" pitchFamily="2" charset="0"/>
              </a:rPr>
              <a:t>EXTERNAL contact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696D5D-F848-B549-8A83-529F067F8E13}"/>
              </a:ext>
            </a:extLst>
          </p:cNvPr>
          <p:cNvGrpSpPr/>
          <p:nvPr/>
        </p:nvGrpSpPr>
        <p:grpSpPr>
          <a:xfrm>
            <a:off x="1932112" y="7221232"/>
            <a:ext cx="6078949" cy="3538003"/>
            <a:chOff x="4520869" y="7665506"/>
            <a:chExt cx="6890830" cy="353800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294D127-8EDB-6F43-B55E-DBF1B779B779}"/>
                </a:ext>
              </a:extLst>
            </p:cNvPr>
            <p:cNvSpPr txBox="1"/>
            <p:nvPr/>
          </p:nvSpPr>
          <p:spPr>
            <a:xfrm>
              <a:off x="4772090" y="7826396"/>
              <a:ext cx="6412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K Grotesk" pitchFamily="2" charset="77"/>
                </a:rPr>
                <a:t>Let's scrim!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143E0C-2B6F-D047-B17D-8AA30FFB3F43}"/>
                </a:ext>
              </a:extLst>
            </p:cNvPr>
            <p:cNvSpPr/>
            <p:nvPr/>
          </p:nvSpPr>
          <p:spPr>
            <a:xfrm>
              <a:off x="4520869" y="7665506"/>
              <a:ext cx="6890830" cy="35380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4B0BA4F-57DC-AB4C-825B-EB31D49A3CCA}"/>
              </a:ext>
            </a:extLst>
          </p:cNvPr>
          <p:cNvSpPr txBox="1"/>
          <p:nvPr/>
        </p:nvSpPr>
        <p:spPr>
          <a:xfrm>
            <a:off x="1841753" y="6583784"/>
            <a:ext cx="6259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K Grotesk" pitchFamily="2" charset="77"/>
              </a:rPr>
              <a:t>Content</a:t>
            </a:r>
          </a:p>
          <a:p>
            <a:endParaRPr lang="en-US" sz="2400" b="1" dirty="0">
              <a:latin typeface="HK Grotesk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6C2901-1B0C-D04B-8574-DA2DBFF14BDE}"/>
              </a:ext>
            </a:extLst>
          </p:cNvPr>
          <p:cNvSpPr txBox="1"/>
          <p:nvPr/>
        </p:nvSpPr>
        <p:spPr>
          <a:xfrm>
            <a:off x="8011061" y="4238885"/>
            <a:ext cx="60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K Grotesk" pitchFamily="2" charset="77"/>
              </a:rPr>
              <a:t>Email at: </a:t>
            </a:r>
            <a:r>
              <a:rPr lang="en-US" sz="2400" dirty="0" err="1">
                <a:latin typeface="HK Grotesk" pitchFamily="2" charset="77"/>
              </a:rPr>
              <a:t>sparkle@gmail.com</a:t>
            </a:r>
            <a:endParaRPr lang="en-US" sz="2400" dirty="0">
              <a:latin typeface="HK Grotesk" pitchFamily="2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BFA9079-1C52-B946-9BAD-10326FB8DA7D}"/>
              </a:ext>
            </a:extLst>
          </p:cNvPr>
          <p:cNvSpPr/>
          <p:nvPr/>
        </p:nvSpPr>
        <p:spPr>
          <a:xfrm>
            <a:off x="3" y="13960221"/>
            <a:ext cx="14630400" cy="846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09422C6-C4B2-8848-A918-9E893C09A494}"/>
              </a:ext>
            </a:extLst>
          </p:cNvPr>
          <p:cNvSpPr txBox="1"/>
          <p:nvPr/>
        </p:nvSpPr>
        <p:spPr>
          <a:xfrm>
            <a:off x="1942106" y="15100746"/>
            <a:ext cx="110139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XIS Extra Bold" pitchFamily="2" charset="0"/>
              </a:rPr>
              <a:t>Welcome home </a:t>
            </a:r>
            <a:r>
              <a:rPr lang="en-US" sz="6600" dirty="0" err="1">
                <a:latin typeface="AXIS Extra Bold" pitchFamily="2" charset="0"/>
              </a:rPr>
              <a:t>deng</a:t>
            </a:r>
            <a:endParaRPr lang="en-US" sz="6600" dirty="0">
              <a:latin typeface="AXIS Extra Bold" pitchFamily="2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E14BF8F-5E50-FE47-8C13-1880833D2B85}"/>
              </a:ext>
            </a:extLst>
          </p:cNvPr>
          <p:cNvSpPr/>
          <p:nvPr/>
        </p:nvSpPr>
        <p:spPr>
          <a:xfrm>
            <a:off x="0" y="25490324"/>
            <a:ext cx="14630400" cy="2405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F9F2C38-8401-564D-A664-B27A35077D95}"/>
              </a:ext>
            </a:extLst>
          </p:cNvPr>
          <p:cNvSpPr txBox="1"/>
          <p:nvPr/>
        </p:nvSpPr>
        <p:spPr>
          <a:xfrm>
            <a:off x="3001107" y="27464104"/>
            <a:ext cx="889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COPYRIGHT 2021 (NAME) LLC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0A55054-8CEA-B14C-8BD5-5AB96BD3D5A0}"/>
              </a:ext>
            </a:extLst>
          </p:cNvPr>
          <p:cNvSpPr txBox="1"/>
          <p:nvPr/>
        </p:nvSpPr>
        <p:spPr>
          <a:xfrm>
            <a:off x="65552" y="25571016"/>
            <a:ext cx="183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Sitemap: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DF28374-984A-9240-8405-3FAB905173D5}"/>
              </a:ext>
            </a:extLst>
          </p:cNvPr>
          <p:cNvSpPr txBox="1"/>
          <p:nvPr/>
        </p:nvSpPr>
        <p:spPr>
          <a:xfrm>
            <a:off x="522170" y="26164111"/>
            <a:ext cx="3064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Home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Mission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How it works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Another Title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bg1"/>
                </a:solidFill>
                <a:latin typeface="HK Grotesk" pitchFamily="2" charset="77"/>
              </a:rPr>
              <a:t>Yet Another Title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7854971-741B-CC49-913D-FCC0D8F49E64}"/>
              </a:ext>
            </a:extLst>
          </p:cNvPr>
          <p:cNvSpPr txBox="1"/>
          <p:nvPr/>
        </p:nvSpPr>
        <p:spPr>
          <a:xfrm>
            <a:off x="13280939" y="14121944"/>
            <a:ext cx="134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Profile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0FC8DE-CC84-084E-8F26-E0DD19E3C080}"/>
              </a:ext>
            </a:extLst>
          </p:cNvPr>
          <p:cNvSpPr txBox="1"/>
          <p:nvPr/>
        </p:nvSpPr>
        <p:spPr>
          <a:xfrm>
            <a:off x="11055933" y="14127026"/>
            <a:ext cx="22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K Grotesk" pitchFamily="2" charset="77"/>
              </a:rPr>
              <a:t>Find a Team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CD49C4F-391A-E347-A1C0-0B1ABD6F52E5}"/>
              </a:ext>
            </a:extLst>
          </p:cNvPr>
          <p:cNvSpPr txBox="1"/>
          <p:nvPr/>
        </p:nvSpPr>
        <p:spPr>
          <a:xfrm>
            <a:off x="65552" y="14173202"/>
            <a:ext cx="267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XIS Extra Bold" pitchFamily="2" charset="0"/>
              </a:rPr>
              <a:t>COMPANY NAME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28EC4F4-A0B7-C34A-B41B-51337D2DDEB6}"/>
              </a:ext>
            </a:extLst>
          </p:cNvPr>
          <p:cNvSpPr txBox="1"/>
          <p:nvPr/>
        </p:nvSpPr>
        <p:spPr>
          <a:xfrm>
            <a:off x="4530248" y="22032869"/>
            <a:ext cx="607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XIS Extra Bold" pitchFamily="2" charset="0"/>
              </a:rPr>
              <a:t>Send a Message &gt;&gt;&gt;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E7C3393-C021-624D-959E-9AEEC5E0B817}"/>
              </a:ext>
            </a:extLst>
          </p:cNvPr>
          <p:cNvSpPr txBox="1"/>
          <p:nvPr/>
        </p:nvSpPr>
        <p:spPr>
          <a:xfrm>
            <a:off x="3942039" y="16665314"/>
            <a:ext cx="674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XIS Extra Bold" pitchFamily="2" charset="0"/>
              </a:rPr>
              <a:t>You have 2 unread messages…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26C102E-19CC-2449-8FF7-FDA2B9EE5225}"/>
              </a:ext>
            </a:extLst>
          </p:cNvPr>
          <p:cNvSpPr txBox="1"/>
          <p:nvPr/>
        </p:nvSpPr>
        <p:spPr>
          <a:xfrm>
            <a:off x="4632454" y="23692347"/>
            <a:ext cx="60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XIS Extra Bold" pitchFamily="2" charset="0"/>
              </a:rPr>
              <a:t>Edit your profile &gt;&gt;&gt;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0E04429-A4D6-5F40-8D3E-93FCAAECC954}"/>
              </a:ext>
            </a:extLst>
          </p:cNvPr>
          <p:cNvGrpSpPr/>
          <p:nvPr/>
        </p:nvGrpSpPr>
        <p:grpSpPr>
          <a:xfrm>
            <a:off x="4913803" y="17816959"/>
            <a:ext cx="5311842" cy="1107997"/>
            <a:chOff x="1660459" y="21344942"/>
            <a:chExt cx="5311842" cy="1107997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BB650A3-0FC6-3D49-B58A-038F83C3B587}"/>
                </a:ext>
              </a:extLst>
            </p:cNvPr>
            <p:cNvSpPr txBox="1"/>
            <p:nvPr/>
          </p:nvSpPr>
          <p:spPr>
            <a:xfrm>
              <a:off x="1864869" y="21502780"/>
              <a:ext cx="5107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Possible Scrim??</a:t>
              </a:r>
            </a:p>
            <a:p>
              <a:r>
                <a:rPr lang="en-US" sz="2400" dirty="0">
                  <a:latin typeface="HK Grotesk" pitchFamily="2" charset="77"/>
                </a:rPr>
                <a:t>Hey I would like to scrim with you…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E560FEB-4807-394F-8075-5D42AD66D6B6}"/>
                </a:ext>
              </a:extLst>
            </p:cNvPr>
            <p:cNvSpPr/>
            <p:nvPr/>
          </p:nvSpPr>
          <p:spPr>
            <a:xfrm>
              <a:off x="1660459" y="21344942"/>
              <a:ext cx="5311841" cy="110799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001BDE6-333D-7647-BB82-389C5FFEFFE7}"/>
              </a:ext>
            </a:extLst>
          </p:cNvPr>
          <p:cNvGrpSpPr/>
          <p:nvPr/>
        </p:nvGrpSpPr>
        <p:grpSpPr>
          <a:xfrm>
            <a:off x="4913803" y="19116952"/>
            <a:ext cx="5311842" cy="1107997"/>
            <a:chOff x="1660459" y="21344942"/>
            <a:chExt cx="5311842" cy="110799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1096CAD-DA42-834F-AF6B-974B348C37A0}"/>
                </a:ext>
              </a:extLst>
            </p:cNvPr>
            <p:cNvSpPr txBox="1"/>
            <p:nvPr/>
          </p:nvSpPr>
          <p:spPr>
            <a:xfrm>
              <a:off x="1864869" y="21502780"/>
              <a:ext cx="5107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itchFamily="2" charset="77"/>
                </a:rPr>
                <a:t>From lily </a:t>
              </a:r>
            </a:p>
            <a:p>
              <a:r>
                <a:rPr lang="en-US" sz="2400" dirty="0" err="1">
                  <a:latin typeface="HK Grotesk" pitchFamily="2" charset="77"/>
                </a:rPr>
                <a:t>Ive</a:t>
              </a:r>
              <a:r>
                <a:rPr lang="en-US" sz="2400" dirty="0">
                  <a:latin typeface="HK Grotesk" pitchFamily="2" charset="77"/>
                </a:rPr>
                <a:t> been missing you…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10E64C9-FC09-424C-8367-D13F41FAFE73}"/>
                </a:ext>
              </a:extLst>
            </p:cNvPr>
            <p:cNvSpPr/>
            <p:nvPr/>
          </p:nvSpPr>
          <p:spPr>
            <a:xfrm>
              <a:off x="1660459" y="21344942"/>
              <a:ext cx="5311841" cy="110799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8BC60F12-3565-4C4D-A634-631A86D698A8}"/>
              </a:ext>
            </a:extLst>
          </p:cNvPr>
          <p:cNvSpPr txBox="1"/>
          <p:nvPr/>
        </p:nvSpPr>
        <p:spPr>
          <a:xfrm>
            <a:off x="4530247" y="22845108"/>
            <a:ext cx="607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XIS Extra Bold" pitchFamily="2" charset="0"/>
              </a:rPr>
              <a:t>Set up a free time &gt;&gt;&gt;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77CD383-C79A-6848-8341-433FF28448DE}"/>
              </a:ext>
            </a:extLst>
          </p:cNvPr>
          <p:cNvSpPr txBox="1"/>
          <p:nvPr/>
        </p:nvSpPr>
        <p:spPr>
          <a:xfrm>
            <a:off x="4409629" y="20409663"/>
            <a:ext cx="60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XIS Extra Bold" pitchFamily="2" charset="0"/>
              </a:rPr>
              <a:t>See all messages &gt;&gt;&gt;</a:t>
            </a:r>
          </a:p>
        </p:txBody>
      </p:sp>
    </p:spTree>
    <p:extLst>
      <p:ext uri="{BB962C8B-B14F-4D97-AF65-F5344CB8AC3E}">
        <p14:creationId xmlns:p14="http://schemas.microsoft.com/office/powerpoint/2010/main" val="116009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B1088C-B39B-4E44-869D-762EEE873430}"/>
              </a:ext>
            </a:extLst>
          </p:cNvPr>
          <p:cNvSpPr txBox="1"/>
          <p:nvPr/>
        </p:nvSpPr>
        <p:spPr>
          <a:xfrm flipH="1">
            <a:off x="2592977" y="2761380"/>
            <a:ext cx="8249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XIS Extra Bold" pitchFamily="2" charset="0"/>
              </a:rPr>
              <a:t>Title Font – Axis</a:t>
            </a:r>
          </a:p>
          <a:p>
            <a:r>
              <a:rPr lang="en-US" sz="3600" dirty="0">
                <a:latin typeface="HK Grotesk" pitchFamily="2" charset="77"/>
              </a:rPr>
              <a:t>Body font – HK </a:t>
            </a:r>
            <a:r>
              <a:rPr lang="en-US" sz="3600" dirty="0" err="1">
                <a:latin typeface="HK Grotesk" pitchFamily="2" charset="77"/>
              </a:rPr>
              <a:t>Grotesk</a:t>
            </a:r>
            <a:endParaRPr lang="en-US" sz="3600" dirty="0">
              <a:latin typeface="HK Grotesk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4AB91-2044-8845-9FB6-A7FBC32C8455}"/>
              </a:ext>
            </a:extLst>
          </p:cNvPr>
          <p:cNvSpPr/>
          <p:nvPr/>
        </p:nvSpPr>
        <p:spPr>
          <a:xfrm rot="16200000">
            <a:off x="11683119" y="2177840"/>
            <a:ext cx="51251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AXIS Extra Bold" pitchFamily="2" charset="0"/>
              </a:rPr>
              <a:t>Design Studies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78129-6017-5E4C-942F-C7822492A368}"/>
              </a:ext>
            </a:extLst>
          </p:cNvPr>
          <p:cNvSpPr/>
          <p:nvPr/>
        </p:nvSpPr>
        <p:spPr>
          <a:xfrm>
            <a:off x="2592979" y="6234021"/>
            <a:ext cx="2449286" cy="2449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A0CC032-B1CE-5B4D-9ACD-08CF1EBC0EE2}"/>
              </a:ext>
            </a:extLst>
          </p:cNvPr>
          <p:cNvSpPr/>
          <p:nvPr/>
        </p:nvSpPr>
        <p:spPr>
          <a:xfrm>
            <a:off x="2592979" y="9015321"/>
            <a:ext cx="2449286" cy="24492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5C4F5C-F731-6B4C-9F5F-CF58161A3C8D}"/>
              </a:ext>
            </a:extLst>
          </p:cNvPr>
          <p:cNvSpPr txBox="1"/>
          <p:nvPr/>
        </p:nvSpPr>
        <p:spPr>
          <a:xfrm flipH="1">
            <a:off x="5387339" y="6665085"/>
            <a:ext cx="8249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XIS Extra Bold" pitchFamily="2" charset="0"/>
              </a:rPr>
              <a:t>#000</a:t>
            </a:r>
          </a:p>
          <a:p>
            <a:r>
              <a:rPr lang="en-US" sz="3600" dirty="0">
                <a:latin typeface="HK Grotesk" pitchFamily="2" charset="77"/>
              </a:rPr>
              <a:t>Black Color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F9A00B-89F0-AB40-AF39-E099BF42CA1F}"/>
              </a:ext>
            </a:extLst>
          </p:cNvPr>
          <p:cNvSpPr txBox="1"/>
          <p:nvPr/>
        </p:nvSpPr>
        <p:spPr>
          <a:xfrm flipH="1">
            <a:off x="5387339" y="9501300"/>
            <a:ext cx="8249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XIS Extra Bold" pitchFamily="2" charset="0"/>
              </a:rPr>
              <a:t>#</a:t>
            </a:r>
            <a:r>
              <a:rPr lang="en-US" sz="5400" dirty="0" err="1">
                <a:latin typeface="AXIS Extra Bold" pitchFamily="2" charset="0"/>
              </a:rPr>
              <a:t>Fff</a:t>
            </a:r>
            <a:endParaRPr lang="en-US" sz="5400" dirty="0">
              <a:latin typeface="AXIS Extra Bold" pitchFamily="2" charset="0"/>
            </a:endParaRPr>
          </a:p>
          <a:p>
            <a:r>
              <a:rPr lang="en-US" sz="3600" dirty="0">
                <a:latin typeface="HK Grotesk" pitchFamily="2" charset="77"/>
              </a:rPr>
              <a:t>White Color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EEA01B-3AA8-A843-A9DD-6A6383A1CC5D}"/>
              </a:ext>
            </a:extLst>
          </p:cNvPr>
          <p:cNvSpPr/>
          <p:nvPr/>
        </p:nvSpPr>
        <p:spPr>
          <a:xfrm>
            <a:off x="2592979" y="11796621"/>
            <a:ext cx="2449286" cy="24492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73F68B-F755-1C4E-A283-4C17942792B1}"/>
              </a:ext>
            </a:extLst>
          </p:cNvPr>
          <p:cNvSpPr txBox="1"/>
          <p:nvPr/>
        </p:nvSpPr>
        <p:spPr>
          <a:xfrm flipH="1">
            <a:off x="5387339" y="12282600"/>
            <a:ext cx="8249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XIS Extra Bold" pitchFamily="2" charset="0"/>
              </a:rPr>
              <a:t>#???</a:t>
            </a:r>
          </a:p>
          <a:p>
            <a:r>
              <a:rPr lang="en-US" sz="3600" dirty="0">
                <a:latin typeface="HK Grotesk" pitchFamily="2" charset="77"/>
              </a:rPr>
              <a:t>Dark Grey Color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61A914D-0D57-C047-94CF-9B342F5424C4}"/>
              </a:ext>
            </a:extLst>
          </p:cNvPr>
          <p:cNvSpPr/>
          <p:nvPr/>
        </p:nvSpPr>
        <p:spPr>
          <a:xfrm>
            <a:off x="2592979" y="14570652"/>
            <a:ext cx="2449286" cy="2449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960093-0CE8-F14D-9FB8-435F972F9BE2}"/>
              </a:ext>
            </a:extLst>
          </p:cNvPr>
          <p:cNvSpPr txBox="1"/>
          <p:nvPr/>
        </p:nvSpPr>
        <p:spPr>
          <a:xfrm flipH="1">
            <a:off x="5387339" y="15056631"/>
            <a:ext cx="8249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XIS Extra Bold" pitchFamily="2" charset="0"/>
              </a:rPr>
              <a:t>#???</a:t>
            </a:r>
          </a:p>
          <a:p>
            <a:r>
              <a:rPr lang="en-US" sz="3600" dirty="0">
                <a:latin typeface="HK Grotesk" pitchFamily="2" charset="77"/>
              </a:rPr>
              <a:t>Darker Grey Color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7E9F82-A19A-C042-9F57-E03650941055}"/>
              </a:ext>
            </a:extLst>
          </p:cNvPr>
          <p:cNvSpPr/>
          <p:nvPr/>
        </p:nvSpPr>
        <p:spPr>
          <a:xfrm>
            <a:off x="1025432" y="1631360"/>
            <a:ext cx="4493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AXIS Extra Bold" pitchFamily="2" charset="0"/>
              </a:rPr>
              <a:t>typography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BFEFB72-FEEB-9344-BB95-9F36D6C1D343}"/>
              </a:ext>
            </a:extLst>
          </p:cNvPr>
          <p:cNvSpPr/>
          <p:nvPr/>
        </p:nvSpPr>
        <p:spPr>
          <a:xfrm>
            <a:off x="1025432" y="5070977"/>
            <a:ext cx="51026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AXIS Extra Bold" pitchFamily="2" charset="0"/>
              </a:rPr>
              <a:t>Color </a:t>
            </a:r>
            <a:r>
              <a:rPr lang="en-US" sz="4400" dirty="0" err="1">
                <a:latin typeface="AXIS Extra Bold" pitchFamily="2" charset="0"/>
              </a:rPr>
              <a:t>pallete</a:t>
            </a:r>
            <a:endParaRPr lang="en-US" sz="4400" dirty="0">
              <a:latin typeface="AXIS Extra Bold" pitchFamily="2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4541DA2-D224-1F4D-8374-EF772724252D}"/>
              </a:ext>
            </a:extLst>
          </p:cNvPr>
          <p:cNvGrpSpPr/>
          <p:nvPr/>
        </p:nvGrpSpPr>
        <p:grpSpPr>
          <a:xfrm>
            <a:off x="2592978" y="19855296"/>
            <a:ext cx="4872149" cy="1305935"/>
            <a:chOff x="9357708" y="5640992"/>
            <a:chExt cx="4872149" cy="130593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6152A03-34DD-C74D-A4DA-60B741739B93}"/>
                </a:ext>
              </a:extLst>
            </p:cNvPr>
            <p:cNvSpPr/>
            <p:nvPr/>
          </p:nvSpPr>
          <p:spPr>
            <a:xfrm>
              <a:off x="9357708" y="5640992"/>
              <a:ext cx="4872149" cy="13059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46E695E-8838-0347-9422-010AC76A75DB}"/>
                </a:ext>
              </a:extLst>
            </p:cNvPr>
            <p:cNvSpPr txBox="1"/>
            <p:nvPr/>
          </p:nvSpPr>
          <p:spPr>
            <a:xfrm>
              <a:off x="9564784" y="6001571"/>
              <a:ext cx="4457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XIS Extra Bold" pitchFamily="2" charset="0"/>
                </a:rPr>
                <a:t>button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BD541D2-8149-3542-BDF6-1326A3269681}"/>
              </a:ext>
            </a:extLst>
          </p:cNvPr>
          <p:cNvSpPr/>
          <p:nvPr/>
        </p:nvSpPr>
        <p:spPr>
          <a:xfrm>
            <a:off x="1025432" y="18536025"/>
            <a:ext cx="58288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AXIS Extra Bold" pitchFamily="2" charset="0"/>
              </a:rPr>
              <a:t>Design elements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A9E24E-9B57-C54E-BC33-E51482DDE4B9}"/>
              </a:ext>
            </a:extLst>
          </p:cNvPr>
          <p:cNvSpPr/>
          <p:nvPr/>
        </p:nvSpPr>
        <p:spPr>
          <a:xfrm>
            <a:off x="2592978" y="21858385"/>
            <a:ext cx="6573685" cy="262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1D366E-82F0-E044-B441-DEE617AEEF2B}"/>
              </a:ext>
            </a:extLst>
          </p:cNvPr>
          <p:cNvSpPr txBox="1"/>
          <p:nvPr/>
        </p:nvSpPr>
        <p:spPr>
          <a:xfrm>
            <a:off x="3650822" y="22880447"/>
            <a:ext cx="4457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XIS Extra Bold" pitchFamily="2" charset="0"/>
              </a:rPr>
              <a:t>Modal/field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55882A-CBAD-B24A-B368-DAEE2BB3AAC1}"/>
              </a:ext>
            </a:extLst>
          </p:cNvPr>
          <p:cNvSpPr txBox="1"/>
          <p:nvPr/>
        </p:nvSpPr>
        <p:spPr>
          <a:xfrm>
            <a:off x="2592978" y="25212723"/>
            <a:ext cx="824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XIS Extra Bold" pitchFamily="2" charset="0"/>
              </a:rPr>
              <a:t>Foreword navigation &gt;&gt;&gt;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D6BD574-FDF4-F244-9498-1101C7B48E7C}"/>
              </a:ext>
            </a:extLst>
          </p:cNvPr>
          <p:cNvSpPr txBox="1"/>
          <p:nvPr/>
        </p:nvSpPr>
        <p:spPr>
          <a:xfrm>
            <a:off x="2592978" y="26230548"/>
            <a:ext cx="6078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XIS Extra Bold" pitchFamily="2" charset="0"/>
              </a:rPr>
              <a:t>&lt;&lt;&lt; rear navigation</a:t>
            </a:r>
          </a:p>
        </p:txBody>
      </p:sp>
    </p:spTree>
    <p:extLst>
      <p:ext uri="{BB962C8B-B14F-4D97-AF65-F5344CB8AC3E}">
        <p14:creationId xmlns:p14="http://schemas.microsoft.com/office/powerpoint/2010/main" val="263300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1262</Words>
  <Application>Microsoft Macintosh PowerPoint</Application>
  <PresentationFormat>Custom</PresentationFormat>
  <Paragraphs>301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AXIS Extra Bold</vt:lpstr>
      <vt:lpstr>Calibri</vt:lpstr>
      <vt:lpstr>Calibri Light</vt:lpstr>
      <vt:lpstr>HK Grotesk</vt:lpstr>
      <vt:lpstr>HK Grotesk Medium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Nayak, Ayush</dc:creator>
  <cp:lastModifiedBy>Nayak, Ayush</cp:lastModifiedBy>
  <cp:revision>14</cp:revision>
  <dcterms:created xsi:type="dcterms:W3CDTF">2021-03-17T23:30:12Z</dcterms:created>
  <dcterms:modified xsi:type="dcterms:W3CDTF">2021-03-18T05:30:17Z</dcterms:modified>
</cp:coreProperties>
</file>