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14630400" cy="24688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44"/>
    <p:restoredTop sz="94665"/>
  </p:normalViewPr>
  <p:slideViewPr>
    <p:cSldViewPr snapToGrid="0" snapToObjects="1">
      <p:cViewPr>
        <p:scale>
          <a:sx n="114" d="100"/>
          <a:sy n="114" d="100"/>
        </p:scale>
        <p:origin x="452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040507"/>
            <a:ext cx="12435840" cy="8595360"/>
          </a:xfrm>
        </p:spPr>
        <p:txBody>
          <a:bodyPr anchor="b"/>
          <a:lstStyle>
            <a:lvl1pPr algn="ctr">
              <a:defRPr sz="9600"/>
            </a:lvl1pPr>
          </a:lstStyle>
          <a:p>
            <a:r>
              <a:rPr lang="en-US"/>
              <a:t>Click to edit Master title style</a:t>
            </a:r>
            <a:endParaRPr lang="en-US" dirty="0"/>
          </a:p>
        </p:txBody>
      </p:sp>
      <p:sp>
        <p:nvSpPr>
          <p:cNvPr id="3" name="Subtitle 2"/>
          <p:cNvSpPr>
            <a:spLocks noGrp="1"/>
          </p:cNvSpPr>
          <p:nvPr>
            <p:ph type="subTitle" idx="1"/>
          </p:nvPr>
        </p:nvSpPr>
        <p:spPr>
          <a:xfrm>
            <a:off x="1828800" y="12967337"/>
            <a:ext cx="10972800" cy="5960743"/>
          </a:xfrm>
        </p:spPr>
        <p:txBody>
          <a:bodyPr/>
          <a:lstStyle>
            <a:lvl1pPr marL="0" indent="0" algn="ctr">
              <a:buNone/>
              <a:defRPr sz="3840"/>
            </a:lvl1pPr>
            <a:lvl2pPr marL="731520" indent="0" algn="ctr">
              <a:buNone/>
              <a:defRPr sz="3200"/>
            </a:lvl2pPr>
            <a:lvl3pPr marL="1463040" indent="0" algn="ctr">
              <a:buNone/>
              <a:defRPr sz="2880"/>
            </a:lvl3pPr>
            <a:lvl4pPr marL="2194560" indent="0" algn="ctr">
              <a:buNone/>
              <a:defRPr sz="2560"/>
            </a:lvl4pPr>
            <a:lvl5pPr marL="2926080" indent="0" algn="ctr">
              <a:buNone/>
              <a:defRPr sz="2560"/>
            </a:lvl5pPr>
            <a:lvl6pPr marL="3657600" indent="0" algn="ctr">
              <a:buNone/>
              <a:defRPr sz="2560"/>
            </a:lvl6pPr>
            <a:lvl7pPr marL="4389120" indent="0" algn="ctr">
              <a:buNone/>
              <a:defRPr sz="2560"/>
            </a:lvl7pPr>
            <a:lvl8pPr marL="5120640" indent="0" algn="ctr">
              <a:buNone/>
              <a:defRPr sz="2560"/>
            </a:lvl8pPr>
            <a:lvl9pPr marL="5852160" indent="0" algn="ctr">
              <a:buNone/>
              <a:defRPr sz="25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178EAF-6A32-B74D-A5A3-BBE741299C93}"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16992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78EAF-6A32-B74D-A5A3-BBE741299C93}"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304644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1314450"/>
            <a:ext cx="3154680" cy="209226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1" y="1314450"/>
            <a:ext cx="9281160" cy="209226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78EAF-6A32-B74D-A5A3-BBE741299C93}"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189341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78EAF-6A32-B74D-A5A3-BBE741299C93}"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186443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6155062"/>
            <a:ext cx="12618720" cy="10269853"/>
          </a:xfrm>
        </p:spPr>
        <p:txBody>
          <a:bodyPr anchor="b"/>
          <a:lstStyle>
            <a:lvl1pPr>
              <a:defRPr sz="9600"/>
            </a:lvl1pPr>
          </a:lstStyle>
          <a:p>
            <a:r>
              <a:rPr lang="en-US"/>
              <a:t>Click to edit Master title style</a:t>
            </a:r>
            <a:endParaRPr lang="en-US" dirty="0"/>
          </a:p>
        </p:txBody>
      </p:sp>
      <p:sp>
        <p:nvSpPr>
          <p:cNvPr id="3" name="Text Placeholder 2"/>
          <p:cNvSpPr>
            <a:spLocks noGrp="1"/>
          </p:cNvSpPr>
          <p:nvPr>
            <p:ph type="body" idx="1"/>
          </p:nvPr>
        </p:nvSpPr>
        <p:spPr>
          <a:xfrm>
            <a:off x="998221" y="16522072"/>
            <a:ext cx="12618720" cy="5400673"/>
          </a:xfrm>
        </p:spPr>
        <p:txBody>
          <a:bodyPr/>
          <a:lstStyle>
            <a:lvl1pPr marL="0" indent="0">
              <a:buNone/>
              <a:defRPr sz="3840">
                <a:solidFill>
                  <a:schemeClr val="tx1"/>
                </a:solidFill>
              </a:defRPr>
            </a:lvl1pPr>
            <a:lvl2pPr marL="731520" indent="0">
              <a:buNone/>
              <a:defRPr sz="3200">
                <a:solidFill>
                  <a:schemeClr val="tx1">
                    <a:tint val="75000"/>
                  </a:schemeClr>
                </a:solidFill>
              </a:defRPr>
            </a:lvl2pPr>
            <a:lvl3pPr marL="1463040" indent="0">
              <a:buNone/>
              <a:defRPr sz="2880">
                <a:solidFill>
                  <a:schemeClr val="tx1">
                    <a:tint val="75000"/>
                  </a:schemeClr>
                </a:solidFill>
              </a:defRPr>
            </a:lvl3pPr>
            <a:lvl4pPr marL="2194560" indent="0">
              <a:buNone/>
              <a:defRPr sz="2560">
                <a:solidFill>
                  <a:schemeClr val="tx1">
                    <a:tint val="75000"/>
                  </a:schemeClr>
                </a:solidFill>
              </a:defRPr>
            </a:lvl4pPr>
            <a:lvl5pPr marL="2926080" indent="0">
              <a:buNone/>
              <a:defRPr sz="2560">
                <a:solidFill>
                  <a:schemeClr val="tx1">
                    <a:tint val="75000"/>
                  </a:schemeClr>
                </a:solidFill>
              </a:defRPr>
            </a:lvl5pPr>
            <a:lvl6pPr marL="3657600" indent="0">
              <a:buNone/>
              <a:defRPr sz="2560">
                <a:solidFill>
                  <a:schemeClr val="tx1">
                    <a:tint val="75000"/>
                  </a:schemeClr>
                </a:solidFill>
              </a:defRPr>
            </a:lvl6pPr>
            <a:lvl7pPr marL="4389120" indent="0">
              <a:buNone/>
              <a:defRPr sz="2560">
                <a:solidFill>
                  <a:schemeClr val="tx1">
                    <a:tint val="75000"/>
                  </a:schemeClr>
                </a:solidFill>
              </a:defRPr>
            </a:lvl7pPr>
            <a:lvl8pPr marL="5120640" indent="0">
              <a:buNone/>
              <a:defRPr sz="2560">
                <a:solidFill>
                  <a:schemeClr val="tx1">
                    <a:tint val="75000"/>
                  </a:schemeClr>
                </a:solidFill>
              </a:defRPr>
            </a:lvl8pPr>
            <a:lvl9pPr marL="5852160" indent="0">
              <a:buNone/>
              <a:defRPr sz="25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78EAF-6A32-B74D-A5A3-BBE741299C93}"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426348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6572250"/>
            <a:ext cx="62179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6572250"/>
            <a:ext cx="62179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178EAF-6A32-B74D-A5A3-BBE741299C93}" type="datetimeFigureOut">
              <a:rPr lang="en-US" smtClean="0"/>
              <a:t>3/16/21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179241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1314455"/>
            <a:ext cx="12618720" cy="47720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7" y="6052187"/>
            <a:ext cx="6189344" cy="2966083"/>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Click to edit Master text styles</a:t>
            </a:r>
          </a:p>
        </p:txBody>
      </p:sp>
      <p:sp>
        <p:nvSpPr>
          <p:cNvPr id="4" name="Content Placeholder 3"/>
          <p:cNvSpPr>
            <a:spLocks noGrp="1"/>
          </p:cNvSpPr>
          <p:nvPr>
            <p:ph sz="half" idx="2"/>
          </p:nvPr>
        </p:nvSpPr>
        <p:spPr>
          <a:xfrm>
            <a:off x="1007747" y="9018270"/>
            <a:ext cx="6189344"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1" y="6052187"/>
            <a:ext cx="6219826" cy="2966083"/>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Click to edit Master text styles</a:t>
            </a:r>
          </a:p>
        </p:txBody>
      </p:sp>
      <p:sp>
        <p:nvSpPr>
          <p:cNvPr id="6" name="Content Placeholder 5"/>
          <p:cNvSpPr>
            <a:spLocks noGrp="1"/>
          </p:cNvSpPr>
          <p:nvPr>
            <p:ph sz="quarter" idx="4"/>
          </p:nvPr>
        </p:nvSpPr>
        <p:spPr>
          <a:xfrm>
            <a:off x="7406641" y="9018270"/>
            <a:ext cx="6219826"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78EAF-6A32-B74D-A5A3-BBE741299C93}" type="datetimeFigureOut">
              <a:rPr lang="en-US" smtClean="0"/>
              <a:t>3/16/21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385564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178EAF-6A32-B74D-A5A3-BBE741299C93}" type="datetimeFigureOut">
              <a:rPr lang="en-US" smtClean="0"/>
              <a:t>3/16/21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10382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78EAF-6A32-B74D-A5A3-BBE741299C93}" type="datetimeFigureOut">
              <a:rPr lang="en-US" smtClean="0"/>
              <a:t>3/16/21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248860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1645920"/>
            <a:ext cx="4718685" cy="5760720"/>
          </a:xfrm>
        </p:spPr>
        <p:txBody>
          <a:bodyPr anchor="b"/>
          <a:lstStyle>
            <a:lvl1pPr>
              <a:defRPr sz="5120"/>
            </a:lvl1pPr>
          </a:lstStyle>
          <a:p>
            <a:r>
              <a:rPr lang="en-US"/>
              <a:t>Click to edit Master title style</a:t>
            </a:r>
            <a:endParaRPr lang="en-US" dirty="0"/>
          </a:p>
        </p:txBody>
      </p:sp>
      <p:sp>
        <p:nvSpPr>
          <p:cNvPr id="3" name="Content Placeholder 2"/>
          <p:cNvSpPr>
            <a:spLocks noGrp="1"/>
          </p:cNvSpPr>
          <p:nvPr>
            <p:ph idx="1"/>
          </p:nvPr>
        </p:nvSpPr>
        <p:spPr>
          <a:xfrm>
            <a:off x="6219826" y="3554735"/>
            <a:ext cx="7406640" cy="17545050"/>
          </a:xfrm>
        </p:spPr>
        <p:txBody>
          <a:bodyPr/>
          <a:lstStyle>
            <a:lvl1pPr>
              <a:defRPr sz="5120"/>
            </a:lvl1pPr>
            <a:lvl2pPr>
              <a:defRPr sz="4480"/>
            </a:lvl2pPr>
            <a:lvl3pPr>
              <a:defRPr sz="384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7406640"/>
            <a:ext cx="4718685" cy="13721717"/>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F4178EAF-6A32-B74D-A5A3-BBE741299C93}" type="datetimeFigureOut">
              <a:rPr lang="en-US" smtClean="0"/>
              <a:t>3/16/21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304216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1645920"/>
            <a:ext cx="4718685" cy="5760720"/>
          </a:xfrm>
        </p:spPr>
        <p:txBody>
          <a:bodyPr anchor="b"/>
          <a:lstStyle>
            <a:lvl1pPr>
              <a:defRPr sz="512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3554735"/>
            <a:ext cx="7406640" cy="17545050"/>
          </a:xfrm>
        </p:spPr>
        <p:txBody>
          <a:bodyPr anchor="t"/>
          <a:lstStyle>
            <a:lvl1pPr marL="0" indent="0">
              <a:buNone/>
              <a:defRPr sz="5120"/>
            </a:lvl1pPr>
            <a:lvl2pPr marL="731520" indent="0">
              <a:buNone/>
              <a:defRPr sz="4480"/>
            </a:lvl2pPr>
            <a:lvl3pPr marL="1463040" indent="0">
              <a:buNone/>
              <a:defRPr sz="384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1007746" y="7406640"/>
            <a:ext cx="4718685" cy="13721717"/>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F4178EAF-6A32-B74D-A5A3-BBE741299C93}" type="datetimeFigureOut">
              <a:rPr lang="en-US" smtClean="0"/>
              <a:t>3/16/21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FC6F3-3C64-014F-9C3B-EB149E2C6CEB}" type="slidenum">
              <a:rPr lang="en-US" smtClean="0"/>
              <a:t>‹#›</a:t>
            </a:fld>
            <a:endParaRPr lang="en-US"/>
          </a:p>
        </p:txBody>
      </p:sp>
    </p:spTree>
    <p:extLst>
      <p:ext uri="{BB962C8B-B14F-4D97-AF65-F5344CB8AC3E}">
        <p14:creationId xmlns:p14="http://schemas.microsoft.com/office/powerpoint/2010/main" val="88593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1314455"/>
            <a:ext cx="12618720" cy="47720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6572250"/>
            <a:ext cx="12618720" cy="15664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22882865"/>
            <a:ext cx="3291840" cy="1314450"/>
          </a:xfrm>
          <a:prstGeom prst="rect">
            <a:avLst/>
          </a:prstGeom>
        </p:spPr>
        <p:txBody>
          <a:bodyPr vert="horz" lIns="91440" tIns="45720" rIns="91440" bIns="45720" rtlCol="0" anchor="ctr"/>
          <a:lstStyle>
            <a:lvl1pPr algn="l">
              <a:defRPr sz="1920">
                <a:solidFill>
                  <a:schemeClr val="tx1">
                    <a:tint val="75000"/>
                  </a:schemeClr>
                </a:solidFill>
              </a:defRPr>
            </a:lvl1pPr>
          </a:lstStyle>
          <a:p>
            <a:fld id="{F4178EAF-6A32-B74D-A5A3-BBE741299C93}" type="datetimeFigureOut">
              <a:rPr lang="en-US" smtClean="0"/>
              <a:t>3/16/21</a:t>
            </a:fld>
            <a:endParaRPr lang="en-US"/>
          </a:p>
        </p:txBody>
      </p:sp>
      <p:sp>
        <p:nvSpPr>
          <p:cNvPr id="5" name="Footer Placeholder 4"/>
          <p:cNvSpPr>
            <a:spLocks noGrp="1"/>
          </p:cNvSpPr>
          <p:nvPr>
            <p:ph type="ftr" sz="quarter" idx="3"/>
          </p:nvPr>
        </p:nvSpPr>
        <p:spPr>
          <a:xfrm>
            <a:off x="4846320" y="22882865"/>
            <a:ext cx="4937760" cy="1314450"/>
          </a:xfrm>
          <a:prstGeom prst="rect">
            <a:avLst/>
          </a:prstGeom>
        </p:spPr>
        <p:txBody>
          <a:bodyPr vert="horz" lIns="91440" tIns="45720" rIns="91440" bIns="45720" rtlCol="0" anchor="ctr"/>
          <a:lstStyle>
            <a:lvl1pPr algn="ctr">
              <a:defRPr sz="19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22882865"/>
            <a:ext cx="3291840" cy="1314450"/>
          </a:xfrm>
          <a:prstGeom prst="rect">
            <a:avLst/>
          </a:prstGeom>
        </p:spPr>
        <p:txBody>
          <a:bodyPr vert="horz" lIns="91440" tIns="45720" rIns="91440" bIns="45720" rtlCol="0" anchor="ctr"/>
          <a:lstStyle>
            <a:lvl1pPr algn="r">
              <a:defRPr sz="1920">
                <a:solidFill>
                  <a:schemeClr val="tx1">
                    <a:tint val="75000"/>
                  </a:schemeClr>
                </a:solidFill>
              </a:defRPr>
            </a:lvl1pPr>
          </a:lstStyle>
          <a:p>
            <a:fld id="{E44FC6F3-3C64-014F-9C3B-EB149E2C6CEB}" type="slidenum">
              <a:rPr lang="en-US" smtClean="0"/>
              <a:t>‹#›</a:t>
            </a:fld>
            <a:endParaRPr lang="en-US"/>
          </a:p>
        </p:txBody>
      </p:sp>
    </p:spTree>
    <p:extLst>
      <p:ext uri="{BB962C8B-B14F-4D97-AF65-F5344CB8AC3E}">
        <p14:creationId xmlns:p14="http://schemas.microsoft.com/office/powerpoint/2010/main" val="30233472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8EAB333-E81D-D84E-B4D5-8B1C50BA6C6C}"/>
              </a:ext>
            </a:extLst>
          </p:cNvPr>
          <p:cNvGrpSpPr/>
          <p:nvPr/>
        </p:nvGrpSpPr>
        <p:grpSpPr>
          <a:xfrm>
            <a:off x="6061504" y="3115072"/>
            <a:ext cx="2507392" cy="3153522"/>
            <a:chOff x="6649304" y="3262253"/>
            <a:chExt cx="1331784" cy="1674971"/>
          </a:xfrm>
        </p:grpSpPr>
        <p:cxnSp>
          <p:nvCxnSpPr>
            <p:cNvPr id="7" name="Straight Connector 6">
              <a:extLst>
                <a:ext uri="{FF2B5EF4-FFF2-40B4-BE49-F238E27FC236}">
                  <a16:creationId xmlns:a16="http://schemas.microsoft.com/office/drawing/2014/main" id="{D11AB6DF-06D3-6443-8323-C887F87151B0}"/>
                </a:ext>
              </a:extLst>
            </p:cNvPr>
            <p:cNvCxnSpPr>
              <a:cxnSpLocks/>
            </p:cNvCxnSpPr>
            <p:nvPr/>
          </p:nvCxnSpPr>
          <p:spPr>
            <a:xfrm>
              <a:off x="7315196" y="3347929"/>
              <a:ext cx="0" cy="1301430"/>
            </a:xfrm>
            <a:prstGeom prst="line">
              <a:avLst/>
            </a:prstGeom>
            <a:ln w="857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FFCA5F9-C12E-4747-B441-8DCAE4A6AD33}"/>
                </a:ext>
              </a:extLst>
            </p:cNvPr>
            <p:cNvSpPr/>
            <p:nvPr/>
          </p:nvSpPr>
          <p:spPr>
            <a:xfrm>
              <a:off x="7207209" y="3262253"/>
              <a:ext cx="215981" cy="2159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BCDAB2-892B-7042-A927-CA38517096CB}"/>
                </a:ext>
              </a:extLst>
            </p:cNvPr>
            <p:cNvSpPr/>
            <p:nvPr/>
          </p:nvSpPr>
          <p:spPr>
            <a:xfrm>
              <a:off x="6649304" y="3347929"/>
              <a:ext cx="1331784" cy="1589295"/>
            </a:xfrm>
            <a:prstGeom prst="rect">
              <a:avLst/>
            </a:prstGeom>
            <a:gradFill>
              <a:gsLst>
                <a:gs pos="0">
                  <a:schemeClr val="tx1">
                    <a:alpha val="0"/>
                  </a:schemeClr>
                </a:gs>
                <a:gs pos="68000">
                  <a:schemeClr val="tx1">
                    <a:lumMod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32" name="Picture 8">
            <a:extLst>
              <a:ext uri="{FF2B5EF4-FFF2-40B4-BE49-F238E27FC236}">
                <a16:creationId xmlns:a16="http://schemas.microsoft.com/office/drawing/2014/main" id="{C74AF333-D68F-1C4D-A91E-9F32F04D00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251"/>
          <a:stretch/>
        </p:blipFill>
        <p:spPr bwMode="auto">
          <a:xfrm>
            <a:off x="31223" y="5210664"/>
            <a:ext cx="14630400" cy="553510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A6CBAA5-4191-994A-A8D5-C5AD5DD33362}"/>
              </a:ext>
            </a:extLst>
          </p:cNvPr>
          <p:cNvSpPr txBox="1"/>
          <p:nvPr/>
        </p:nvSpPr>
        <p:spPr>
          <a:xfrm>
            <a:off x="5529310" y="2026518"/>
            <a:ext cx="3571812" cy="707886"/>
          </a:xfrm>
          <a:prstGeom prst="rect">
            <a:avLst/>
          </a:prstGeom>
          <a:noFill/>
        </p:spPr>
        <p:txBody>
          <a:bodyPr wrap="none" rtlCol="0">
            <a:spAutoFit/>
          </a:bodyPr>
          <a:lstStyle/>
          <a:p>
            <a:pPr algn="ctr"/>
            <a:r>
              <a:rPr lang="en-US" sz="4000" b="1" dirty="0">
                <a:solidFill>
                  <a:schemeClr val="bg1"/>
                </a:solidFill>
                <a:latin typeface="Glacial Indifference" pitchFamily="2" charset="77"/>
              </a:rPr>
              <a:t>Cool Text Here</a:t>
            </a:r>
          </a:p>
        </p:txBody>
      </p:sp>
      <p:grpSp>
        <p:nvGrpSpPr>
          <p:cNvPr id="30" name="Group 29">
            <a:extLst>
              <a:ext uri="{FF2B5EF4-FFF2-40B4-BE49-F238E27FC236}">
                <a16:creationId xmlns:a16="http://schemas.microsoft.com/office/drawing/2014/main" id="{C60DBD74-D9DD-4C47-B37D-80ED47063E94}"/>
              </a:ext>
            </a:extLst>
          </p:cNvPr>
          <p:cNvGrpSpPr/>
          <p:nvPr/>
        </p:nvGrpSpPr>
        <p:grpSpPr>
          <a:xfrm>
            <a:off x="654210" y="10136102"/>
            <a:ext cx="2507392" cy="3568225"/>
            <a:chOff x="6649307" y="3262253"/>
            <a:chExt cx="1331784" cy="1895238"/>
          </a:xfrm>
        </p:grpSpPr>
        <p:cxnSp>
          <p:nvCxnSpPr>
            <p:cNvPr id="31" name="Straight Connector 30">
              <a:extLst>
                <a:ext uri="{FF2B5EF4-FFF2-40B4-BE49-F238E27FC236}">
                  <a16:creationId xmlns:a16="http://schemas.microsoft.com/office/drawing/2014/main" id="{24A06EFC-E945-624C-A12B-5636C787F221}"/>
                </a:ext>
              </a:extLst>
            </p:cNvPr>
            <p:cNvCxnSpPr>
              <a:cxnSpLocks/>
            </p:cNvCxnSpPr>
            <p:nvPr/>
          </p:nvCxnSpPr>
          <p:spPr>
            <a:xfrm>
              <a:off x="7315202" y="3422556"/>
              <a:ext cx="0" cy="1675705"/>
            </a:xfrm>
            <a:prstGeom prst="line">
              <a:avLst/>
            </a:prstGeom>
            <a:ln w="85725">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ADBFF793-0259-8C4F-99D3-7B37B8163833}"/>
                </a:ext>
              </a:extLst>
            </p:cNvPr>
            <p:cNvSpPr/>
            <p:nvPr/>
          </p:nvSpPr>
          <p:spPr>
            <a:xfrm>
              <a:off x="7207209" y="3262253"/>
              <a:ext cx="215981" cy="2159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D86587E-935B-DA4A-A316-9102378298CF}"/>
                </a:ext>
              </a:extLst>
            </p:cNvPr>
            <p:cNvSpPr/>
            <p:nvPr/>
          </p:nvSpPr>
          <p:spPr>
            <a:xfrm>
              <a:off x="6649307" y="3422556"/>
              <a:ext cx="1331784" cy="1734935"/>
            </a:xfrm>
            <a:prstGeom prst="rect">
              <a:avLst/>
            </a:prstGeom>
            <a:gradFill>
              <a:gsLst>
                <a:gs pos="0">
                  <a:schemeClr val="tx1">
                    <a:alpha val="0"/>
                  </a:schemeClr>
                </a:gs>
                <a:gs pos="68000">
                  <a:schemeClr val="tx1">
                    <a:lumMod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a:extLst>
              <a:ext uri="{FF2B5EF4-FFF2-40B4-BE49-F238E27FC236}">
                <a16:creationId xmlns:a16="http://schemas.microsoft.com/office/drawing/2014/main" id="{5A79B157-47A9-834B-8324-9EB6FDF39A6C}"/>
              </a:ext>
            </a:extLst>
          </p:cNvPr>
          <p:cNvSpPr txBox="1"/>
          <p:nvPr/>
        </p:nvSpPr>
        <p:spPr>
          <a:xfrm>
            <a:off x="1003857" y="8946303"/>
            <a:ext cx="4397038" cy="707886"/>
          </a:xfrm>
          <a:prstGeom prst="rect">
            <a:avLst/>
          </a:prstGeom>
          <a:noFill/>
        </p:spPr>
        <p:txBody>
          <a:bodyPr wrap="none" rtlCol="0">
            <a:spAutoFit/>
          </a:bodyPr>
          <a:lstStyle/>
          <a:p>
            <a:r>
              <a:rPr lang="en-US" sz="4000" b="1" dirty="0">
                <a:solidFill>
                  <a:schemeClr val="bg1"/>
                </a:solidFill>
                <a:latin typeface="Glacial Indifference" pitchFamily="2" charset="77"/>
              </a:rPr>
              <a:t>Mission Objective</a:t>
            </a:r>
          </a:p>
        </p:txBody>
      </p:sp>
      <p:grpSp>
        <p:nvGrpSpPr>
          <p:cNvPr id="35" name="Group 34">
            <a:extLst>
              <a:ext uri="{FF2B5EF4-FFF2-40B4-BE49-F238E27FC236}">
                <a16:creationId xmlns:a16="http://schemas.microsoft.com/office/drawing/2014/main" id="{515FE9F6-9C52-D64B-81E8-4F1588B44FD7}"/>
              </a:ext>
            </a:extLst>
          </p:cNvPr>
          <p:cNvGrpSpPr/>
          <p:nvPr/>
        </p:nvGrpSpPr>
        <p:grpSpPr>
          <a:xfrm>
            <a:off x="654216" y="15433484"/>
            <a:ext cx="2507392" cy="3568225"/>
            <a:chOff x="6649307" y="3262253"/>
            <a:chExt cx="1331784" cy="1895238"/>
          </a:xfrm>
        </p:grpSpPr>
        <p:cxnSp>
          <p:nvCxnSpPr>
            <p:cNvPr id="36" name="Straight Connector 35">
              <a:extLst>
                <a:ext uri="{FF2B5EF4-FFF2-40B4-BE49-F238E27FC236}">
                  <a16:creationId xmlns:a16="http://schemas.microsoft.com/office/drawing/2014/main" id="{E8DCE57D-3D01-8B43-BCEF-698BE68214D5}"/>
                </a:ext>
              </a:extLst>
            </p:cNvPr>
            <p:cNvCxnSpPr>
              <a:cxnSpLocks/>
            </p:cNvCxnSpPr>
            <p:nvPr/>
          </p:nvCxnSpPr>
          <p:spPr>
            <a:xfrm>
              <a:off x="7315202" y="3422556"/>
              <a:ext cx="0" cy="1675705"/>
            </a:xfrm>
            <a:prstGeom prst="line">
              <a:avLst/>
            </a:prstGeom>
            <a:ln w="8572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64A42D57-2B10-FE4A-8993-52030E96A281}"/>
                </a:ext>
              </a:extLst>
            </p:cNvPr>
            <p:cNvSpPr/>
            <p:nvPr/>
          </p:nvSpPr>
          <p:spPr>
            <a:xfrm>
              <a:off x="7207209" y="3262253"/>
              <a:ext cx="215981" cy="2159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9BDFB12-06B8-7D45-A46C-2359D4D14363}"/>
                </a:ext>
              </a:extLst>
            </p:cNvPr>
            <p:cNvSpPr/>
            <p:nvPr/>
          </p:nvSpPr>
          <p:spPr>
            <a:xfrm>
              <a:off x="6649307" y="3422556"/>
              <a:ext cx="1331784" cy="1734935"/>
            </a:xfrm>
            <a:prstGeom prst="rect">
              <a:avLst/>
            </a:prstGeom>
            <a:gradFill>
              <a:gsLst>
                <a:gs pos="0">
                  <a:schemeClr val="tx1">
                    <a:alpha val="0"/>
                  </a:schemeClr>
                </a:gs>
                <a:gs pos="68000">
                  <a:schemeClr val="tx1">
                    <a:lumMod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a:extLst>
              <a:ext uri="{FF2B5EF4-FFF2-40B4-BE49-F238E27FC236}">
                <a16:creationId xmlns:a16="http://schemas.microsoft.com/office/drawing/2014/main" id="{CA2D578E-AC81-0B4F-BEFC-5357A7A8C87C}"/>
              </a:ext>
            </a:extLst>
          </p:cNvPr>
          <p:cNvSpPr txBox="1"/>
          <p:nvPr/>
        </p:nvSpPr>
        <p:spPr>
          <a:xfrm>
            <a:off x="1003863" y="14243685"/>
            <a:ext cx="2747868" cy="707886"/>
          </a:xfrm>
          <a:prstGeom prst="rect">
            <a:avLst/>
          </a:prstGeom>
          <a:noFill/>
        </p:spPr>
        <p:txBody>
          <a:bodyPr wrap="none" rtlCol="0">
            <a:spAutoFit/>
          </a:bodyPr>
          <a:lstStyle/>
          <a:p>
            <a:r>
              <a:rPr lang="en-US" sz="4000" b="1" dirty="0">
                <a:solidFill>
                  <a:schemeClr val="bg1"/>
                </a:solidFill>
                <a:latin typeface="Glacial Indifference" pitchFamily="2" charset="77"/>
              </a:rPr>
              <a:t>Spacecraft</a:t>
            </a:r>
          </a:p>
        </p:txBody>
      </p:sp>
      <p:sp>
        <p:nvSpPr>
          <p:cNvPr id="40" name="TextBox 39">
            <a:extLst>
              <a:ext uri="{FF2B5EF4-FFF2-40B4-BE49-F238E27FC236}">
                <a16:creationId xmlns:a16="http://schemas.microsoft.com/office/drawing/2014/main" id="{4DB732E7-11D4-E447-888D-DC7B8BAA7E62}"/>
              </a:ext>
            </a:extLst>
          </p:cNvPr>
          <p:cNvSpPr txBox="1"/>
          <p:nvPr/>
        </p:nvSpPr>
        <p:spPr>
          <a:xfrm>
            <a:off x="4422201" y="24042469"/>
            <a:ext cx="6013970" cy="646331"/>
          </a:xfrm>
          <a:prstGeom prst="rect">
            <a:avLst/>
          </a:prstGeom>
          <a:noFill/>
        </p:spPr>
        <p:txBody>
          <a:bodyPr wrap="square" rtlCol="0">
            <a:spAutoFit/>
          </a:bodyPr>
          <a:lstStyle/>
          <a:p>
            <a:pPr algn="ctr"/>
            <a:r>
              <a:rPr lang="en-US" dirty="0">
                <a:solidFill>
                  <a:schemeClr val="bg1"/>
                </a:solidFill>
                <a:latin typeface="AXIS Extra Bold" pitchFamily="2" charset="0"/>
              </a:rPr>
              <a:t>2021 POLARIS INITIATIVE</a:t>
            </a:r>
          </a:p>
          <a:p>
            <a:pPr algn="ctr"/>
            <a:r>
              <a:rPr lang="en-US" dirty="0">
                <a:solidFill>
                  <a:schemeClr val="bg1"/>
                </a:solidFill>
                <a:latin typeface="AXIS Extra Bold" pitchFamily="2" charset="0"/>
              </a:rPr>
              <a:t>MISSION CONTROL</a:t>
            </a:r>
          </a:p>
        </p:txBody>
      </p:sp>
      <p:sp>
        <p:nvSpPr>
          <p:cNvPr id="41" name="TextBox 40">
            <a:extLst>
              <a:ext uri="{FF2B5EF4-FFF2-40B4-BE49-F238E27FC236}">
                <a16:creationId xmlns:a16="http://schemas.microsoft.com/office/drawing/2014/main" id="{4F2F9CF2-7641-1D42-B23A-2583C7CA4F80}"/>
              </a:ext>
            </a:extLst>
          </p:cNvPr>
          <p:cNvSpPr txBox="1"/>
          <p:nvPr/>
        </p:nvSpPr>
        <p:spPr>
          <a:xfrm>
            <a:off x="4308214" y="7007284"/>
            <a:ext cx="6013970" cy="1200329"/>
          </a:xfrm>
          <a:prstGeom prst="rect">
            <a:avLst/>
          </a:prstGeom>
          <a:noFill/>
        </p:spPr>
        <p:txBody>
          <a:bodyPr wrap="square" rtlCol="0">
            <a:spAutoFit/>
          </a:bodyPr>
          <a:lstStyle/>
          <a:p>
            <a:pPr algn="ctr"/>
            <a:r>
              <a:rPr lang="en-US" b="1" dirty="0">
                <a:solidFill>
                  <a:schemeClr val="bg1"/>
                </a:solidFill>
                <a:latin typeface="Glacial Indifference" pitchFamily="2" charset="77"/>
              </a:rPr>
              <a:t>“The nitrogen in our DNA, the calcium in our teeth, the iron in our blood, the carbon in our apple pies were made in the interiors of collapsing stars. We are made of starstuff.”</a:t>
            </a:r>
          </a:p>
        </p:txBody>
      </p:sp>
      <p:grpSp>
        <p:nvGrpSpPr>
          <p:cNvPr id="2" name="Group 1">
            <a:extLst>
              <a:ext uri="{FF2B5EF4-FFF2-40B4-BE49-F238E27FC236}">
                <a16:creationId xmlns:a16="http://schemas.microsoft.com/office/drawing/2014/main" id="{EBFE869A-5BFE-ED4D-A834-F3F2007DC6AF}"/>
              </a:ext>
            </a:extLst>
          </p:cNvPr>
          <p:cNvGrpSpPr/>
          <p:nvPr/>
        </p:nvGrpSpPr>
        <p:grpSpPr>
          <a:xfrm>
            <a:off x="12170607" y="0"/>
            <a:ext cx="2459793" cy="499273"/>
            <a:chOff x="0" y="37476"/>
            <a:chExt cx="2459793" cy="499273"/>
          </a:xfrm>
        </p:grpSpPr>
        <p:sp>
          <p:nvSpPr>
            <p:cNvPr id="26" name="TextBox 25">
              <a:extLst>
                <a:ext uri="{FF2B5EF4-FFF2-40B4-BE49-F238E27FC236}">
                  <a16:creationId xmlns:a16="http://schemas.microsoft.com/office/drawing/2014/main" id="{FDC431C7-CD52-9F4D-A61A-C19E539FF174}"/>
                </a:ext>
              </a:extLst>
            </p:cNvPr>
            <p:cNvSpPr txBox="1"/>
            <p:nvPr/>
          </p:nvSpPr>
          <p:spPr>
            <a:xfrm>
              <a:off x="70999" y="37476"/>
              <a:ext cx="2388794" cy="461665"/>
            </a:xfrm>
            <a:prstGeom prst="rect">
              <a:avLst/>
            </a:prstGeom>
            <a:noFill/>
          </p:spPr>
          <p:txBody>
            <a:bodyPr wrap="none" rtlCol="0">
              <a:spAutoFit/>
            </a:bodyPr>
            <a:lstStyle/>
            <a:p>
              <a:pPr algn="ctr"/>
              <a:r>
                <a:rPr lang="en-US" sz="2400" dirty="0" err="1">
                  <a:solidFill>
                    <a:schemeClr val="bg1"/>
                  </a:solidFill>
                  <a:latin typeface="HK Grotesk" pitchFamily="2" charset="77"/>
                </a:rPr>
                <a:t>polaris</a:t>
              </a:r>
              <a:r>
                <a:rPr lang="en-US" sz="2400" dirty="0">
                  <a:solidFill>
                    <a:schemeClr val="bg1"/>
                  </a:solidFill>
                  <a:latin typeface="HK Grotesk" pitchFamily="2" charset="77"/>
                </a:rPr>
                <a:t> initiative</a:t>
              </a:r>
            </a:p>
          </p:txBody>
        </p:sp>
        <p:sp>
          <p:nvSpPr>
            <p:cNvPr id="25" name="Rectangle 24">
              <a:extLst>
                <a:ext uri="{FF2B5EF4-FFF2-40B4-BE49-F238E27FC236}">
                  <a16:creationId xmlns:a16="http://schemas.microsoft.com/office/drawing/2014/main" id="{AF1070AB-3C3C-684E-BF07-7DC3E716D5CA}"/>
                </a:ext>
              </a:extLst>
            </p:cNvPr>
            <p:cNvSpPr/>
            <p:nvPr/>
          </p:nvSpPr>
          <p:spPr>
            <a:xfrm>
              <a:off x="0" y="249824"/>
              <a:ext cx="2388794" cy="286925"/>
            </a:xfrm>
            <a:prstGeom prst="rect">
              <a:avLst/>
            </a:prstGeom>
            <a:gradFill>
              <a:gsLst>
                <a:gs pos="0">
                  <a:schemeClr val="tx1">
                    <a:alpha val="0"/>
                  </a:schemeClr>
                </a:gs>
                <a:gs pos="68000">
                  <a:schemeClr val="tx1">
                    <a:lumMod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40339E45-E87E-E740-813F-30E0975DCCDA}"/>
              </a:ext>
            </a:extLst>
          </p:cNvPr>
          <p:cNvSpPr txBox="1"/>
          <p:nvPr/>
        </p:nvSpPr>
        <p:spPr>
          <a:xfrm>
            <a:off x="2554925" y="15636800"/>
            <a:ext cx="10570060" cy="1938992"/>
          </a:xfrm>
          <a:prstGeom prst="rect">
            <a:avLst/>
          </a:prstGeom>
          <a:noFill/>
        </p:spPr>
        <p:txBody>
          <a:bodyPr wrap="square" rtlCol="0">
            <a:spAutoFit/>
          </a:bodyPr>
          <a:lstStyle/>
          <a:p>
            <a:r>
              <a:rPr lang="en-US" sz="2000" dirty="0">
                <a:solidFill>
                  <a:schemeClr val="bg1"/>
                </a:solidFill>
                <a:latin typeface="HK Grotesk" pitchFamily="2" charset="77"/>
              </a:rPr>
              <a:t>“Lorem ipsum dolor sit </a:t>
            </a:r>
            <a:r>
              <a:rPr lang="en-US" sz="2000" dirty="0" err="1">
                <a:solidFill>
                  <a:schemeClr val="bg1"/>
                </a:solidFill>
                <a:latin typeface="HK Grotesk" pitchFamily="2" charset="77"/>
              </a:rPr>
              <a:t>amet</a:t>
            </a:r>
            <a:r>
              <a:rPr lang="en-US" sz="2000" dirty="0">
                <a:solidFill>
                  <a:schemeClr val="bg1"/>
                </a:solidFill>
                <a:latin typeface="HK Grotesk" pitchFamily="2" charset="77"/>
              </a:rPr>
              <a:t>, </a:t>
            </a:r>
            <a:r>
              <a:rPr lang="en-US" sz="2000" dirty="0" err="1">
                <a:solidFill>
                  <a:schemeClr val="bg1"/>
                </a:solidFill>
                <a:latin typeface="HK Grotesk" pitchFamily="2" charset="77"/>
              </a:rPr>
              <a:t>consectetur</a:t>
            </a:r>
            <a:r>
              <a:rPr lang="en-US" sz="2000" dirty="0">
                <a:solidFill>
                  <a:schemeClr val="bg1"/>
                </a:solidFill>
                <a:latin typeface="HK Grotesk" pitchFamily="2" charset="77"/>
              </a:rPr>
              <a:t> </a:t>
            </a:r>
            <a:r>
              <a:rPr lang="en-US" sz="2000" dirty="0" err="1">
                <a:solidFill>
                  <a:schemeClr val="bg1"/>
                </a:solidFill>
                <a:latin typeface="HK Grotesk" pitchFamily="2" charset="77"/>
              </a:rPr>
              <a:t>adipiscing</a:t>
            </a:r>
            <a:r>
              <a:rPr lang="en-US" sz="2000" dirty="0">
                <a:solidFill>
                  <a:schemeClr val="bg1"/>
                </a:solidFill>
                <a:latin typeface="HK Grotesk" pitchFamily="2" charset="77"/>
              </a:rPr>
              <a:t> </a:t>
            </a:r>
            <a:r>
              <a:rPr lang="en-US" sz="2000" dirty="0" err="1">
                <a:solidFill>
                  <a:schemeClr val="bg1"/>
                </a:solidFill>
                <a:latin typeface="HK Grotesk" pitchFamily="2" charset="77"/>
              </a:rPr>
              <a:t>elit</a:t>
            </a:r>
            <a:r>
              <a:rPr lang="en-US" sz="2000" dirty="0">
                <a:solidFill>
                  <a:schemeClr val="bg1"/>
                </a:solidFill>
                <a:latin typeface="HK Grotesk" pitchFamily="2" charset="77"/>
              </a:rPr>
              <a:t>, sed do </a:t>
            </a:r>
            <a:r>
              <a:rPr lang="en-US" sz="2000" dirty="0" err="1">
                <a:solidFill>
                  <a:schemeClr val="bg1"/>
                </a:solidFill>
                <a:latin typeface="HK Grotesk" pitchFamily="2" charset="77"/>
              </a:rPr>
              <a:t>eiusmod</a:t>
            </a:r>
            <a:r>
              <a:rPr lang="en-US" sz="2000" dirty="0">
                <a:solidFill>
                  <a:schemeClr val="bg1"/>
                </a:solidFill>
                <a:latin typeface="HK Grotesk" pitchFamily="2" charset="77"/>
              </a:rPr>
              <a:t> </a:t>
            </a:r>
            <a:r>
              <a:rPr lang="en-US" sz="2000" dirty="0" err="1">
                <a:solidFill>
                  <a:schemeClr val="bg1"/>
                </a:solidFill>
                <a:latin typeface="HK Grotesk" pitchFamily="2" charset="77"/>
              </a:rPr>
              <a:t>tempor</a:t>
            </a:r>
            <a:r>
              <a:rPr lang="en-US" sz="2000" dirty="0">
                <a:solidFill>
                  <a:schemeClr val="bg1"/>
                </a:solidFill>
                <a:latin typeface="HK Grotesk" pitchFamily="2" charset="77"/>
              </a:rPr>
              <a:t> </a:t>
            </a:r>
            <a:r>
              <a:rPr lang="en-US" sz="2000" dirty="0" err="1">
                <a:solidFill>
                  <a:schemeClr val="bg1"/>
                </a:solidFill>
                <a:latin typeface="HK Grotesk" pitchFamily="2" charset="77"/>
              </a:rPr>
              <a:t>incididunt</a:t>
            </a:r>
            <a:r>
              <a:rPr lang="en-US" sz="2000" dirty="0">
                <a:solidFill>
                  <a:schemeClr val="bg1"/>
                </a:solidFill>
                <a:latin typeface="HK Grotesk" pitchFamily="2" charset="77"/>
              </a:rPr>
              <a:t> </a:t>
            </a:r>
            <a:r>
              <a:rPr lang="en-US" sz="2000" dirty="0" err="1">
                <a:solidFill>
                  <a:schemeClr val="bg1"/>
                </a:solidFill>
                <a:latin typeface="HK Grotesk" pitchFamily="2" charset="77"/>
              </a:rPr>
              <a:t>ut</a:t>
            </a:r>
            <a:r>
              <a:rPr lang="en-US" sz="2000" dirty="0">
                <a:solidFill>
                  <a:schemeClr val="bg1"/>
                </a:solidFill>
                <a:latin typeface="HK Grotesk" pitchFamily="2" charset="77"/>
              </a:rPr>
              <a:t> </a:t>
            </a:r>
            <a:r>
              <a:rPr lang="en-US" sz="2000" dirty="0" err="1">
                <a:solidFill>
                  <a:schemeClr val="bg1"/>
                </a:solidFill>
                <a:latin typeface="HK Grotesk" pitchFamily="2" charset="77"/>
              </a:rPr>
              <a:t>labore</a:t>
            </a:r>
            <a:r>
              <a:rPr lang="en-US" sz="2000" dirty="0">
                <a:solidFill>
                  <a:schemeClr val="bg1"/>
                </a:solidFill>
                <a:latin typeface="HK Grotesk" pitchFamily="2" charset="77"/>
              </a:rPr>
              <a:t> et dolore magna </a:t>
            </a:r>
            <a:r>
              <a:rPr lang="en-US" sz="2000" dirty="0" err="1">
                <a:solidFill>
                  <a:schemeClr val="bg1"/>
                </a:solidFill>
                <a:latin typeface="HK Grotesk" pitchFamily="2" charset="77"/>
              </a:rPr>
              <a:t>aliqua</a:t>
            </a:r>
            <a:r>
              <a:rPr lang="en-US" sz="2000" dirty="0">
                <a:solidFill>
                  <a:schemeClr val="bg1"/>
                </a:solidFill>
                <a:latin typeface="HK Grotesk" pitchFamily="2" charset="77"/>
              </a:rPr>
              <a:t>. Ut </a:t>
            </a:r>
            <a:r>
              <a:rPr lang="en-US" sz="2000" dirty="0" err="1">
                <a:solidFill>
                  <a:schemeClr val="bg1"/>
                </a:solidFill>
                <a:latin typeface="HK Grotesk" pitchFamily="2" charset="77"/>
              </a:rPr>
              <a:t>enim</a:t>
            </a:r>
            <a:r>
              <a:rPr lang="en-US" sz="2000" dirty="0">
                <a:solidFill>
                  <a:schemeClr val="bg1"/>
                </a:solidFill>
                <a:latin typeface="HK Grotesk" pitchFamily="2" charset="77"/>
              </a:rPr>
              <a:t> ad minim </a:t>
            </a:r>
            <a:r>
              <a:rPr lang="en-US" sz="2000" dirty="0" err="1">
                <a:solidFill>
                  <a:schemeClr val="bg1"/>
                </a:solidFill>
                <a:latin typeface="HK Grotesk" pitchFamily="2" charset="77"/>
              </a:rPr>
              <a:t>veniam</a:t>
            </a:r>
            <a:r>
              <a:rPr lang="en-US" sz="2000" dirty="0">
                <a:solidFill>
                  <a:schemeClr val="bg1"/>
                </a:solidFill>
                <a:latin typeface="HK Grotesk" pitchFamily="2" charset="77"/>
              </a:rPr>
              <a:t>, </a:t>
            </a:r>
            <a:r>
              <a:rPr lang="en-US" sz="2000" dirty="0" err="1">
                <a:solidFill>
                  <a:schemeClr val="bg1"/>
                </a:solidFill>
                <a:latin typeface="HK Grotesk" pitchFamily="2" charset="77"/>
              </a:rPr>
              <a:t>quis</a:t>
            </a:r>
            <a:r>
              <a:rPr lang="en-US" sz="2000" dirty="0">
                <a:solidFill>
                  <a:schemeClr val="bg1"/>
                </a:solidFill>
                <a:latin typeface="HK Grotesk" pitchFamily="2" charset="77"/>
              </a:rPr>
              <a:t> </a:t>
            </a:r>
            <a:r>
              <a:rPr lang="en-US" sz="2000" dirty="0" err="1">
                <a:solidFill>
                  <a:schemeClr val="bg1"/>
                </a:solidFill>
                <a:latin typeface="HK Grotesk" pitchFamily="2" charset="77"/>
              </a:rPr>
              <a:t>nostrud</a:t>
            </a:r>
            <a:r>
              <a:rPr lang="en-US" sz="2000" dirty="0">
                <a:solidFill>
                  <a:schemeClr val="bg1"/>
                </a:solidFill>
                <a:latin typeface="HK Grotesk" pitchFamily="2" charset="77"/>
              </a:rPr>
              <a:t> exercitation </a:t>
            </a:r>
            <a:r>
              <a:rPr lang="en-US" sz="2000" dirty="0" err="1">
                <a:solidFill>
                  <a:schemeClr val="bg1"/>
                </a:solidFill>
                <a:latin typeface="HK Grotesk" pitchFamily="2" charset="77"/>
              </a:rPr>
              <a:t>ullamco</a:t>
            </a:r>
            <a:r>
              <a:rPr lang="en-US" sz="2000" dirty="0">
                <a:solidFill>
                  <a:schemeClr val="bg1"/>
                </a:solidFill>
                <a:latin typeface="HK Grotesk" pitchFamily="2" charset="77"/>
              </a:rPr>
              <a:t> </a:t>
            </a:r>
            <a:r>
              <a:rPr lang="en-US" sz="2000" dirty="0" err="1">
                <a:solidFill>
                  <a:schemeClr val="bg1"/>
                </a:solidFill>
                <a:latin typeface="HK Grotesk" pitchFamily="2" charset="77"/>
              </a:rPr>
              <a:t>laboris</a:t>
            </a:r>
            <a:r>
              <a:rPr lang="en-US" sz="2000" dirty="0">
                <a:solidFill>
                  <a:schemeClr val="bg1"/>
                </a:solidFill>
                <a:latin typeface="HK Grotesk" pitchFamily="2" charset="77"/>
              </a:rPr>
              <a:t> nisi </a:t>
            </a:r>
            <a:r>
              <a:rPr lang="en-US" sz="2000" dirty="0" err="1">
                <a:solidFill>
                  <a:schemeClr val="bg1"/>
                </a:solidFill>
                <a:latin typeface="HK Grotesk" pitchFamily="2" charset="77"/>
              </a:rPr>
              <a:t>ut</a:t>
            </a:r>
            <a:r>
              <a:rPr lang="en-US" sz="2000" dirty="0">
                <a:solidFill>
                  <a:schemeClr val="bg1"/>
                </a:solidFill>
                <a:latin typeface="HK Grotesk" pitchFamily="2" charset="77"/>
              </a:rPr>
              <a:t> </a:t>
            </a:r>
            <a:r>
              <a:rPr lang="en-US" sz="2000" dirty="0" err="1">
                <a:solidFill>
                  <a:schemeClr val="bg1"/>
                </a:solidFill>
                <a:latin typeface="HK Grotesk" pitchFamily="2" charset="77"/>
              </a:rPr>
              <a:t>aliquip</a:t>
            </a:r>
            <a:r>
              <a:rPr lang="en-US" sz="2000" dirty="0">
                <a:solidFill>
                  <a:schemeClr val="bg1"/>
                </a:solidFill>
                <a:latin typeface="HK Grotesk" pitchFamily="2" charset="77"/>
              </a:rPr>
              <a:t> ex </a:t>
            </a:r>
            <a:r>
              <a:rPr lang="en-US" sz="2000" dirty="0" err="1">
                <a:solidFill>
                  <a:schemeClr val="bg1"/>
                </a:solidFill>
                <a:latin typeface="HK Grotesk" pitchFamily="2" charset="77"/>
              </a:rPr>
              <a:t>ea</a:t>
            </a:r>
            <a:r>
              <a:rPr lang="en-US" sz="2000" dirty="0">
                <a:solidFill>
                  <a:schemeClr val="bg1"/>
                </a:solidFill>
                <a:latin typeface="HK Grotesk" pitchFamily="2" charset="77"/>
              </a:rPr>
              <a:t> </a:t>
            </a:r>
            <a:r>
              <a:rPr lang="en-US" sz="2000" dirty="0" err="1">
                <a:solidFill>
                  <a:schemeClr val="bg1"/>
                </a:solidFill>
                <a:latin typeface="HK Grotesk" pitchFamily="2" charset="77"/>
              </a:rPr>
              <a:t>commodo</a:t>
            </a:r>
            <a:r>
              <a:rPr lang="en-US" sz="2000" dirty="0">
                <a:solidFill>
                  <a:schemeClr val="bg1"/>
                </a:solidFill>
                <a:latin typeface="HK Grotesk" pitchFamily="2" charset="77"/>
              </a:rPr>
              <a:t> </a:t>
            </a:r>
            <a:r>
              <a:rPr lang="en-US" sz="2000" dirty="0" err="1">
                <a:solidFill>
                  <a:schemeClr val="bg1"/>
                </a:solidFill>
                <a:latin typeface="HK Grotesk" pitchFamily="2" charset="77"/>
              </a:rPr>
              <a:t>consequat</a:t>
            </a:r>
            <a:r>
              <a:rPr lang="en-US" sz="2000" dirty="0">
                <a:solidFill>
                  <a:schemeClr val="bg1"/>
                </a:solidFill>
                <a:latin typeface="HK Grotesk" pitchFamily="2" charset="77"/>
              </a:rPr>
              <a:t>. Duis </a:t>
            </a:r>
            <a:r>
              <a:rPr lang="en-US" sz="2000" dirty="0" err="1">
                <a:solidFill>
                  <a:schemeClr val="bg1"/>
                </a:solidFill>
                <a:latin typeface="HK Grotesk" pitchFamily="2" charset="77"/>
              </a:rPr>
              <a:t>aute</a:t>
            </a:r>
            <a:r>
              <a:rPr lang="en-US" sz="2000" dirty="0">
                <a:solidFill>
                  <a:schemeClr val="bg1"/>
                </a:solidFill>
                <a:latin typeface="HK Grotesk" pitchFamily="2" charset="77"/>
              </a:rPr>
              <a:t> </a:t>
            </a:r>
            <a:r>
              <a:rPr lang="en-US" sz="2000" dirty="0" err="1">
                <a:solidFill>
                  <a:schemeClr val="bg1"/>
                </a:solidFill>
                <a:latin typeface="HK Grotesk" pitchFamily="2" charset="77"/>
              </a:rPr>
              <a:t>irure</a:t>
            </a:r>
            <a:r>
              <a:rPr lang="en-US" sz="2000" dirty="0">
                <a:solidFill>
                  <a:schemeClr val="bg1"/>
                </a:solidFill>
                <a:latin typeface="HK Grotesk" pitchFamily="2" charset="77"/>
              </a:rPr>
              <a:t> dolor in </a:t>
            </a:r>
            <a:r>
              <a:rPr lang="en-US" sz="2000" dirty="0" err="1">
                <a:solidFill>
                  <a:schemeClr val="bg1"/>
                </a:solidFill>
                <a:latin typeface="HK Grotesk" pitchFamily="2" charset="77"/>
              </a:rPr>
              <a:t>reprehenderit</a:t>
            </a:r>
            <a:r>
              <a:rPr lang="en-US" sz="2000" dirty="0">
                <a:solidFill>
                  <a:schemeClr val="bg1"/>
                </a:solidFill>
                <a:latin typeface="HK Grotesk" pitchFamily="2" charset="77"/>
              </a:rPr>
              <a:t> in </a:t>
            </a:r>
            <a:r>
              <a:rPr lang="en-US" sz="2000" dirty="0" err="1">
                <a:solidFill>
                  <a:schemeClr val="bg1"/>
                </a:solidFill>
                <a:latin typeface="HK Grotesk" pitchFamily="2" charset="77"/>
              </a:rPr>
              <a:t>voluptate</a:t>
            </a:r>
            <a:r>
              <a:rPr lang="en-US" sz="2000" dirty="0">
                <a:solidFill>
                  <a:schemeClr val="bg1"/>
                </a:solidFill>
                <a:latin typeface="HK Grotesk" pitchFamily="2" charset="77"/>
              </a:rPr>
              <a:t> </a:t>
            </a:r>
            <a:r>
              <a:rPr lang="en-US" sz="2000" dirty="0" err="1">
                <a:solidFill>
                  <a:schemeClr val="bg1"/>
                </a:solidFill>
                <a:latin typeface="HK Grotesk" pitchFamily="2" charset="77"/>
              </a:rPr>
              <a:t>velit</a:t>
            </a:r>
            <a:r>
              <a:rPr lang="en-US" sz="2000" dirty="0">
                <a:solidFill>
                  <a:schemeClr val="bg1"/>
                </a:solidFill>
                <a:latin typeface="HK Grotesk" pitchFamily="2" charset="77"/>
              </a:rPr>
              <a:t> </a:t>
            </a:r>
            <a:r>
              <a:rPr lang="en-US" sz="2000" dirty="0" err="1">
                <a:solidFill>
                  <a:schemeClr val="bg1"/>
                </a:solidFill>
                <a:latin typeface="HK Grotesk" pitchFamily="2" charset="77"/>
              </a:rPr>
              <a:t>esse</a:t>
            </a:r>
            <a:r>
              <a:rPr lang="en-US" sz="2000" dirty="0">
                <a:solidFill>
                  <a:schemeClr val="bg1"/>
                </a:solidFill>
                <a:latin typeface="HK Grotesk" pitchFamily="2" charset="77"/>
              </a:rPr>
              <a:t> </a:t>
            </a:r>
            <a:r>
              <a:rPr lang="en-US" sz="2000" dirty="0" err="1">
                <a:solidFill>
                  <a:schemeClr val="bg1"/>
                </a:solidFill>
                <a:latin typeface="HK Grotesk" pitchFamily="2" charset="77"/>
              </a:rPr>
              <a:t>cillum</a:t>
            </a:r>
            <a:r>
              <a:rPr lang="en-US" sz="2000" dirty="0">
                <a:solidFill>
                  <a:schemeClr val="bg1"/>
                </a:solidFill>
                <a:latin typeface="HK Grotesk" pitchFamily="2" charset="77"/>
              </a:rPr>
              <a:t> dolore </a:t>
            </a:r>
            <a:r>
              <a:rPr lang="en-US" sz="2000" dirty="0" err="1">
                <a:solidFill>
                  <a:schemeClr val="bg1"/>
                </a:solidFill>
                <a:latin typeface="HK Grotesk" pitchFamily="2" charset="77"/>
              </a:rPr>
              <a:t>eu</a:t>
            </a:r>
            <a:r>
              <a:rPr lang="en-US" sz="2000" dirty="0">
                <a:solidFill>
                  <a:schemeClr val="bg1"/>
                </a:solidFill>
                <a:latin typeface="HK Grotesk" pitchFamily="2" charset="77"/>
              </a:rPr>
              <a:t> </a:t>
            </a:r>
            <a:r>
              <a:rPr lang="en-US" sz="2000" dirty="0" err="1">
                <a:solidFill>
                  <a:schemeClr val="bg1"/>
                </a:solidFill>
                <a:latin typeface="HK Grotesk" pitchFamily="2" charset="77"/>
              </a:rPr>
              <a:t>fugiat</a:t>
            </a:r>
            <a:r>
              <a:rPr lang="en-US" sz="2000" dirty="0">
                <a:solidFill>
                  <a:schemeClr val="bg1"/>
                </a:solidFill>
                <a:latin typeface="HK Grotesk" pitchFamily="2" charset="77"/>
              </a:rPr>
              <a:t> </a:t>
            </a:r>
            <a:r>
              <a:rPr lang="en-US" sz="2000" dirty="0" err="1">
                <a:solidFill>
                  <a:schemeClr val="bg1"/>
                </a:solidFill>
                <a:latin typeface="HK Grotesk" pitchFamily="2" charset="77"/>
              </a:rPr>
              <a:t>nulla</a:t>
            </a:r>
            <a:r>
              <a:rPr lang="en-US" sz="2000" dirty="0">
                <a:solidFill>
                  <a:schemeClr val="bg1"/>
                </a:solidFill>
                <a:latin typeface="HK Grotesk" pitchFamily="2" charset="77"/>
              </a:rPr>
              <a:t> </a:t>
            </a:r>
            <a:r>
              <a:rPr lang="en-US" sz="2000" dirty="0" err="1">
                <a:solidFill>
                  <a:schemeClr val="bg1"/>
                </a:solidFill>
                <a:latin typeface="HK Grotesk" pitchFamily="2" charset="77"/>
              </a:rPr>
              <a:t>pariatur</a:t>
            </a:r>
            <a:r>
              <a:rPr lang="en-US" sz="2000" dirty="0">
                <a:solidFill>
                  <a:schemeClr val="bg1"/>
                </a:solidFill>
                <a:latin typeface="HK Grotesk" pitchFamily="2" charset="77"/>
              </a:rPr>
              <a:t>. </a:t>
            </a:r>
            <a:r>
              <a:rPr lang="en-US" sz="2000" dirty="0" err="1">
                <a:solidFill>
                  <a:schemeClr val="bg1"/>
                </a:solidFill>
                <a:latin typeface="HK Grotesk" pitchFamily="2" charset="77"/>
              </a:rPr>
              <a:t>Excepteur</a:t>
            </a:r>
            <a:r>
              <a:rPr lang="en-US" sz="2000" dirty="0">
                <a:solidFill>
                  <a:schemeClr val="bg1"/>
                </a:solidFill>
                <a:latin typeface="HK Grotesk" pitchFamily="2" charset="77"/>
              </a:rPr>
              <a:t> </a:t>
            </a:r>
            <a:r>
              <a:rPr lang="en-US" sz="2000" dirty="0" err="1">
                <a:solidFill>
                  <a:schemeClr val="bg1"/>
                </a:solidFill>
                <a:latin typeface="HK Grotesk" pitchFamily="2" charset="77"/>
              </a:rPr>
              <a:t>sint</a:t>
            </a:r>
            <a:r>
              <a:rPr lang="en-US" sz="2000" dirty="0">
                <a:solidFill>
                  <a:schemeClr val="bg1"/>
                </a:solidFill>
                <a:latin typeface="HK Grotesk" pitchFamily="2" charset="77"/>
              </a:rPr>
              <a:t> </a:t>
            </a:r>
            <a:r>
              <a:rPr lang="en-US" sz="2000" dirty="0" err="1">
                <a:solidFill>
                  <a:schemeClr val="bg1"/>
                </a:solidFill>
                <a:latin typeface="HK Grotesk" pitchFamily="2" charset="77"/>
              </a:rPr>
              <a:t>occaecat</a:t>
            </a:r>
            <a:r>
              <a:rPr lang="en-US" sz="2000" dirty="0">
                <a:solidFill>
                  <a:schemeClr val="bg1"/>
                </a:solidFill>
                <a:latin typeface="HK Grotesk" pitchFamily="2" charset="77"/>
              </a:rPr>
              <a:t> </a:t>
            </a:r>
            <a:r>
              <a:rPr lang="en-US" sz="2000" dirty="0" err="1">
                <a:solidFill>
                  <a:schemeClr val="bg1"/>
                </a:solidFill>
                <a:latin typeface="HK Grotesk" pitchFamily="2" charset="77"/>
              </a:rPr>
              <a:t>cupidatat</a:t>
            </a:r>
            <a:r>
              <a:rPr lang="en-US" sz="2000" dirty="0">
                <a:solidFill>
                  <a:schemeClr val="bg1"/>
                </a:solidFill>
                <a:latin typeface="HK Grotesk" pitchFamily="2" charset="77"/>
              </a:rPr>
              <a:t> non provident, sunt in culpa qui official </a:t>
            </a:r>
            <a:r>
              <a:rPr lang="en-US" sz="2000" dirty="0" err="1">
                <a:solidFill>
                  <a:schemeClr val="bg1"/>
                </a:solidFill>
                <a:latin typeface="HK Grotesk" pitchFamily="2" charset="77"/>
              </a:rPr>
              <a:t>deserunt</a:t>
            </a:r>
            <a:r>
              <a:rPr lang="en-US" sz="2000" dirty="0">
                <a:solidFill>
                  <a:schemeClr val="bg1"/>
                </a:solidFill>
                <a:latin typeface="HK Grotesk" pitchFamily="2" charset="77"/>
              </a:rPr>
              <a:t> </a:t>
            </a:r>
            <a:r>
              <a:rPr lang="en-US" sz="2000" dirty="0" err="1">
                <a:solidFill>
                  <a:schemeClr val="bg1"/>
                </a:solidFill>
                <a:latin typeface="HK Grotesk" pitchFamily="2" charset="77"/>
              </a:rPr>
              <a:t>mollit</a:t>
            </a:r>
            <a:r>
              <a:rPr lang="en-US" sz="2000" dirty="0">
                <a:solidFill>
                  <a:schemeClr val="bg1"/>
                </a:solidFill>
                <a:latin typeface="HK Grotesk" pitchFamily="2" charset="77"/>
              </a:rPr>
              <a:t> </a:t>
            </a:r>
            <a:r>
              <a:rPr lang="en-US" sz="2000" dirty="0" err="1">
                <a:solidFill>
                  <a:schemeClr val="bg1"/>
                </a:solidFill>
                <a:latin typeface="HK Grotesk" pitchFamily="2" charset="77"/>
              </a:rPr>
              <a:t>anim</a:t>
            </a:r>
            <a:r>
              <a:rPr lang="en-US" sz="2000" dirty="0">
                <a:solidFill>
                  <a:schemeClr val="bg1"/>
                </a:solidFill>
                <a:latin typeface="HK Grotesk" pitchFamily="2" charset="77"/>
              </a:rPr>
              <a:t> id </a:t>
            </a:r>
            <a:r>
              <a:rPr lang="en-US" sz="2000" dirty="0" err="1">
                <a:solidFill>
                  <a:schemeClr val="bg1"/>
                </a:solidFill>
                <a:latin typeface="HK Grotesk" pitchFamily="2" charset="77"/>
              </a:rPr>
              <a:t>est</a:t>
            </a:r>
            <a:r>
              <a:rPr lang="en-US" sz="2000" dirty="0">
                <a:solidFill>
                  <a:schemeClr val="bg1"/>
                </a:solidFill>
                <a:latin typeface="HK Grotesk" pitchFamily="2" charset="77"/>
              </a:rPr>
              <a:t> </a:t>
            </a:r>
            <a:r>
              <a:rPr lang="en-US" sz="2000" dirty="0" err="1">
                <a:solidFill>
                  <a:schemeClr val="bg1"/>
                </a:solidFill>
                <a:latin typeface="HK Grotesk" pitchFamily="2" charset="77"/>
              </a:rPr>
              <a:t>laborum</a:t>
            </a:r>
            <a:r>
              <a:rPr lang="en-US" sz="2000" dirty="0">
                <a:solidFill>
                  <a:schemeClr val="bg1"/>
                </a:solidFill>
                <a:latin typeface="HK Grotesk" pitchFamily="2" charset="77"/>
              </a:rPr>
              <a:t>.”</a:t>
            </a:r>
          </a:p>
        </p:txBody>
      </p:sp>
      <p:sp>
        <p:nvSpPr>
          <p:cNvPr id="27" name="TextBox 26">
            <a:extLst>
              <a:ext uri="{FF2B5EF4-FFF2-40B4-BE49-F238E27FC236}">
                <a16:creationId xmlns:a16="http://schemas.microsoft.com/office/drawing/2014/main" id="{CEE7764A-C18F-2041-969B-73E6BC184ED1}"/>
              </a:ext>
            </a:extLst>
          </p:cNvPr>
          <p:cNvSpPr txBox="1"/>
          <p:nvPr/>
        </p:nvSpPr>
        <p:spPr>
          <a:xfrm>
            <a:off x="2554925" y="9898552"/>
            <a:ext cx="10570060" cy="1938992"/>
          </a:xfrm>
          <a:prstGeom prst="rect">
            <a:avLst/>
          </a:prstGeom>
          <a:noFill/>
        </p:spPr>
        <p:txBody>
          <a:bodyPr wrap="square" rtlCol="0">
            <a:spAutoFit/>
          </a:bodyPr>
          <a:lstStyle/>
          <a:p>
            <a:r>
              <a:rPr lang="en-US" sz="2000" dirty="0">
                <a:solidFill>
                  <a:schemeClr val="bg1"/>
                </a:solidFill>
                <a:latin typeface="HK Grotesk" pitchFamily="2" charset="77"/>
              </a:rPr>
              <a:t>“Lorem ipsum dolor sit </a:t>
            </a:r>
            <a:r>
              <a:rPr lang="en-US" sz="2000" dirty="0" err="1">
                <a:solidFill>
                  <a:schemeClr val="bg1"/>
                </a:solidFill>
                <a:latin typeface="HK Grotesk" pitchFamily="2" charset="77"/>
              </a:rPr>
              <a:t>amet</a:t>
            </a:r>
            <a:r>
              <a:rPr lang="en-US" sz="2000" dirty="0">
                <a:solidFill>
                  <a:schemeClr val="bg1"/>
                </a:solidFill>
                <a:latin typeface="HK Grotesk" pitchFamily="2" charset="77"/>
              </a:rPr>
              <a:t>, </a:t>
            </a:r>
            <a:r>
              <a:rPr lang="en-US" sz="2000" dirty="0" err="1">
                <a:solidFill>
                  <a:schemeClr val="bg1"/>
                </a:solidFill>
                <a:latin typeface="HK Grotesk" pitchFamily="2" charset="77"/>
              </a:rPr>
              <a:t>consectetur</a:t>
            </a:r>
            <a:r>
              <a:rPr lang="en-US" sz="2000" dirty="0">
                <a:solidFill>
                  <a:schemeClr val="bg1"/>
                </a:solidFill>
                <a:latin typeface="HK Grotesk" pitchFamily="2" charset="77"/>
              </a:rPr>
              <a:t> </a:t>
            </a:r>
            <a:r>
              <a:rPr lang="en-US" sz="2000" dirty="0" err="1">
                <a:solidFill>
                  <a:schemeClr val="bg1"/>
                </a:solidFill>
                <a:latin typeface="HK Grotesk" pitchFamily="2" charset="77"/>
              </a:rPr>
              <a:t>adipiscing</a:t>
            </a:r>
            <a:r>
              <a:rPr lang="en-US" sz="2000" dirty="0">
                <a:solidFill>
                  <a:schemeClr val="bg1"/>
                </a:solidFill>
                <a:latin typeface="HK Grotesk" pitchFamily="2" charset="77"/>
              </a:rPr>
              <a:t> </a:t>
            </a:r>
            <a:r>
              <a:rPr lang="en-US" sz="2000" dirty="0" err="1">
                <a:solidFill>
                  <a:schemeClr val="bg1"/>
                </a:solidFill>
                <a:latin typeface="HK Grotesk" pitchFamily="2" charset="77"/>
              </a:rPr>
              <a:t>elit</a:t>
            </a:r>
            <a:r>
              <a:rPr lang="en-US" sz="2000" dirty="0">
                <a:solidFill>
                  <a:schemeClr val="bg1"/>
                </a:solidFill>
                <a:latin typeface="HK Grotesk" pitchFamily="2" charset="77"/>
              </a:rPr>
              <a:t>, sed do </a:t>
            </a:r>
            <a:r>
              <a:rPr lang="en-US" sz="2000" dirty="0" err="1">
                <a:solidFill>
                  <a:schemeClr val="bg1"/>
                </a:solidFill>
                <a:latin typeface="HK Grotesk" pitchFamily="2" charset="77"/>
              </a:rPr>
              <a:t>eiusmod</a:t>
            </a:r>
            <a:r>
              <a:rPr lang="en-US" sz="2000" dirty="0">
                <a:solidFill>
                  <a:schemeClr val="bg1"/>
                </a:solidFill>
                <a:latin typeface="HK Grotesk" pitchFamily="2" charset="77"/>
              </a:rPr>
              <a:t> </a:t>
            </a:r>
            <a:r>
              <a:rPr lang="en-US" sz="2000" dirty="0" err="1">
                <a:solidFill>
                  <a:schemeClr val="bg1"/>
                </a:solidFill>
                <a:latin typeface="HK Grotesk" pitchFamily="2" charset="77"/>
              </a:rPr>
              <a:t>tempor</a:t>
            </a:r>
            <a:r>
              <a:rPr lang="en-US" sz="2000" dirty="0">
                <a:solidFill>
                  <a:schemeClr val="bg1"/>
                </a:solidFill>
                <a:latin typeface="HK Grotesk" pitchFamily="2" charset="77"/>
              </a:rPr>
              <a:t> </a:t>
            </a:r>
            <a:r>
              <a:rPr lang="en-US" sz="2000" dirty="0" err="1">
                <a:solidFill>
                  <a:schemeClr val="bg1"/>
                </a:solidFill>
                <a:latin typeface="HK Grotesk" pitchFamily="2" charset="77"/>
              </a:rPr>
              <a:t>incididunt</a:t>
            </a:r>
            <a:r>
              <a:rPr lang="en-US" sz="2000" dirty="0">
                <a:solidFill>
                  <a:schemeClr val="bg1"/>
                </a:solidFill>
                <a:latin typeface="HK Grotesk" pitchFamily="2" charset="77"/>
              </a:rPr>
              <a:t> </a:t>
            </a:r>
            <a:r>
              <a:rPr lang="en-US" sz="2000" dirty="0" err="1">
                <a:solidFill>
                  <a:schemeClr val="bg1"/>
                </a:solidFill>
                <a:latin typeface="HK Grotesk" pitchFamily="2" charset="77"/>
              </a:rPr>
              <a:t>ut</a:t>
            </a:r>
            <a:r>
              <a:rPr lang="en-US" sz="2000" dirty="0">
                <a:solidFill>
                  <a:schemeClr val="bg1"/>
                </a:solidFill>
                <a:latin typeface="HK Grotesk" pitchFamily="2" charset="77"/>
              </a:rPr>
              <a:t> </a:t>
            </a:r>
            <a:r>
              <a:rPr lang="en-US" sz="2000" dirty="0" err="1">
                <a:solidFill>
                  <a:schemeClr val="bg1"/>
                </a:solidFill>
                <a:latin typeface="HK Grotesk" pitchFamily="2" charset="77"/>
              </a:rPr>
              <a:t>labore</a:t>
            </a:r>
            <a:r>
              <a:rPr lang="en-US" sz="2000" dirty="0">
                <a:solidFill>
                  <a:schemeClr val="bg1"/>
                </a:solidFill>
                <a:latin typeface="HK Grotesk" pitchFamily="2" charset="77"/>
              </a:rPr>
              <a:t> et dolore magna </a:t>
            </a:r>
            <a:r>
              <a:rPr lang="en-US" sz="2000" dirty="0" err="1">
                <a:solidFill>
                  <a:schemeClr val="bg1"/>
                </a:solidFill>
                <a:latin typeface="HK Grotesk" pitchFamily="2" charset="77"/>
              </a:rPr>
              <a:t>aliqua</a:t>
            </a:r>
            <a:r>
              <a:rPr lang="en-US" sz="2000" dirty="0">
                <a:solidFill>
                  <a:schemeClr val="bg1"/>
                </a:solidFill>
                <a:latin typeface="HK Grotesk" pitchFamily="2" charset="77"/>
              </a:rPr>
              <a:t>. Ut </a:t>
            </a:r>
            <a:r>
              <a:rPr lang="en-US" sz="2000" dirty="0" err="1">
                <a:solidFill>
                  <a:schemeClr val="bg1"/>
                </a:solidFill>
                <a:latin typeface="HK Grotesk" pitchFamily="2" charset="77"/>
              </a:rPr>
              <a:t>enim</a:t>
            </a:r>
            <a:r>
              <a:rPr lang="en-US" sz="2000" dirty="0">
                <a:solidFill>
                  <a:schemeClr val="bg1"/>
                </a:solidFill>
                <a:latin typeface="HK Grotesk" pitchFamily="2" charset="77"/>
              </a:rPr>
              <a:t> ad minim </a:t>
            </a:r>
            <a:r>
              <a:rPr lang="en-US" sz="2000" dirty="0" err="1">
                <a:solidFill>
                  <a:schemeClr val="bg1"/>
                </a:solidFill>
                <a:latin typeface="HK Grotesk" pitchFamily="2" charset="77"/>
              </a:rPr>
              <a:t>veniam</a:t>
            </a:r>
            <a:r>
              <a:rPr lang="en-US" sz="2000" dirty="0">
                <a:solidFill>
                  <a:schemeClr val="bg1"/>
                </a:solidFill>
                <a:latin typeface="HK Grotesk" pitchFamily="2" charset="77"/>
              </a:rPr>
              <a:t>, </a:t>
            </a:r>
            <a:r>
              <a:rPr lang="en-US" sz="2000" dirty="0" err="1">
                <a:solidFill>
                  <a:schemeClr val="bg1"/>
                </a:solidFill>
                <a:latin typeface="HK Grotesk" pitchFamily="2" charset="77"/>
              </a:rPr>
              <a:t>quis</a:t>
            </a:r>
            <a:r>
              <a:rPr lang="en-US" sz="2000" dirty="0">
                <a:solidFill>
                  <a:schemeClr val="bg1"/>
                </a:solidFill>
                <a:latin typeface="HK Grotesk" pitchFamily="2" charset="77"/>
              </a:rPr>
              <a:t> </a:t>
            </a:r>
            <a:r>
              <a:rPr lang="en-US" sz="2000" dirty="0" err="1">
                <a:solidFill>
                  <a:schemeClr val="bg1"/>
                </a:solidFill>
                <a:latin typeface="HK Grotesk" pitchFamily="2" charset="77"/>
              </a:rPr>
              <a:t>nostrud</a:t>
            </a:r>
            <a:r>
              <a:rPr lang="en-US" sz="2000" dirty="0">
                <a:solidFill>
                  <a:schemeClr val="bg1"/>
                </a:solidFill>
                <a:latin typeface="HK Grotesk" pitchFamily="2" charset="77"/>
              </a:rPr>
              <a:t> exercitation </a:t>
            </a:r>
            <a:r>
              <a:rPr lang="en-US" sz="2000" dirty="0" err="1">
                <a:solidFill>
                  <a:schemeClr val="bg1"/>
                </a:solidFill>
                <a:latin typeface="HK Grotesk" pitchFamily="2" charset="77"/>
              </a:rPr>
              <a:t>ullamco</a:t>
            </a:r>
            <a:r>
              <a:rPr lang="en-US" sz="2000" dirty="0">
                <a:solidFill>
                  <a:schemeClr val="bg1"/>
                </a:solidFill>
                <a:latin typeface="HK Grotesk" pitchFamily="2" charset="77"/>
              </a:rPr>
              <a:t> </a:t>
            </a:r>
            <a:r>
              <a:rPr lang="en-US" sz="2000" dirty="0" err="1">
                <a:solidFill>
                  <a:schemeClr val="bg1"/>
                </a:solidFill>
                <a:latin typeface="HK Grotesk" pitchFamily="2" charset="77"/>
              </a:rPr>
              <a:t>laboris</a:t>
            </a:r>
            <a:r>
              <a:rPr lang="en-US" sz="2000" dirty="0">
                <a:solidFill>
                  <a:schemeClr val="bg1"/>
                </a:solidFill>
                <a:latin typeface="HK Grotesk" pitchFamily="2" charset="77"/>
              </a:rPr>
              <a:t> nisi </a:t>
            </a:r>
            <a:r>
              <a:rPr lang="en-US" sz="2000" dirty="0" err="1">
                <a:solidFill>
                  <a:schemeClr val="bg1"/>
                </a:solidFill>
                <a:latin typeface="HK Grotesk" pitchFamily="2" charset="77"/>
              </a:rPr>
              <a:t>ut</a:t>
            </a:r>
            <a:r>
              <a:rPr lang="en-US" sz="2000" dirty="0">
                <a:solidFill>
                  <a:schemeClr val="bg1"/>
                </a:solidFill>
                <a:latin typeface="HK Grotesk" pitchFamily="2" charset="77"/>
              </a:rPr>
              <a:t> </a:t>
            </a:r>
            <a:r>
              <a:rPr lang="en-US" sz="2000" dirty="0" err="1">
                <a:solidFill>
                  <a:schemeClr val="bg1"/>
                </a:solidFill>
                <a:latin typeface="HK Grotesk" pitchFamily="2" charset="77"/>
              </a:rPr>
              <a:t>aliquip</a:t>
            </a:r>
            <a:r>
              <a:rPr lang="en-US" sz="2000" dirty="0">
                <a:solidFill>
                  <a:schemeClr val="bg1"/>
                </a:solidFill>
                <a:latin typeface="HK Grotesk" pitchFamily="2" charset="77"/>
              </a:rPr>
              <a:t> ex </a:t>
            </a:r>
            <a:r>
              <a:rPr lang="en-US" sz="2000" dirty="0" err="1">
                <a:solidFill>
                  <a:schemeClr val="bg1"/>
                </a:solidFill>
                <a:latin typeface="HK Grotesk" pitchFamily="2" charset="77"/>
              </a:rPr>
              <a:t>ea</a:t>
            </a:r>
            <a:r>
              <a:rPr lang="en-US" sz="2000" dirty="0">
                <a:solidFill>
                  <a:schemeClr val="bg1"/>
                </a:solidFill>
                <a:latin typeface="HK Grotesk" pitchFamily="2" charset="77"/>
              </a:rPr>
              <a:t> </a:t>
            </a:r>
            <a:r>
              <a:rPr lang="en-US" sz="2000" dirty="0" err="1">
                <a:solidFill>
                  <a:schemeClr val="bg1"/>
                </a:solidFill>
                <a:latin typeface="HK Grotesk" pitchFamily="2" charset="77"/>
              </a:rPr>
              <a:t>commodo</a:t>
            </a:r>
            <a:r>
              <a:rPr lang="en-US" sz="2000" dirty="0">
                <a:solidFill>
                  <a:schemeClr val="bg1"/>
                </a:solidFill>
                <a:latin typeface="HK Grotesk" pitchFamily="2" charset="77"/>
              </a:rPr>
              <a:t> </a:t>
            </a:r>
            <a:r>
              <a:rPr lang="en-US" sz="2000" dirty="0" err="1">
                <a:solidFill>
                  <a:schemeClr val="bg1"/>
                </a:solidFill>
                <a:latin typeface="HK Grotesk" pitchFamily="2" charset="77"/>
              </a:rPr>
              <a:t>consequat</a:t>
            </a:r>
            <a:r>
              <a:rPr lang="en-US" sz="2000" dirty="0">
                <a:solidFill>
                  <a:schemeClr val="bg1"/>
                </a:solidFill>
                <a:latin typeface="HK Grotesk" pitchFamily="2" charset="77"/>
              </a:rPr>
              <a:t>. Duis </a:t>
            </a:r>
            <a:r>
              <a:rPr lang="en-US" sz="2000" dirty="0" err="1">
                <a:solidFill>
                  <a:schemeClr val="bg1"/>
                </a:solidFill>
                <a:latin typeface="HK Grotesk" pitchFamily="2" charset="77"/>
              </a:rPr>
              <a:t>aute</a:t>
            </a:r>
            <a:r>
              <a:rPr lang="en-US" sz="2000" dirty="0">
                <a:solidFill>
                  <a:schemeClr val="bg1"/>
                </a:solidFill>
                <a:latin typeface="HK Grotesk" pitchFamily="2" charset="77"/>
              </a:rPr>
              <a:t> </a:t>
            </a:r>
            <a:r>
              <a:rPr lang="en-US" sz="2000" dirty="0" err="1">
                <a:solidFill>
                  <a:schemeClr val="bg1"/>
                </a:solidFill>
                <a:latin typeface="HK Grotesk" pitchFamily="2" charset="77"/>
              </a:rPr>
              <a:t>irure</a:t>
            </a:r>
            <a:r>
              <a:rPr lang="en-US" sz="2000" dirty="0">
                <a:solidFill>
                  <a:schemeClr val="bg1"/>
                </a:solidFill>
                <a:latin typeface="HK Grotesk" pitchFamily="2" charset="77"/>
              </a:rPr>
              <a:t> dolor in </a:t>
            </a:r>
            <a:r>
              <a:rPr lang="en-US" sz="2000" dirty="0" err="1">
                <a:solidFill>
                  <a:schemeClr val="bg1"/>
                </a:solidFill>
                <a:latin typeface="HK Grotesk" pitchFamily="2" charset="77"/>
              </a:rPr>
              <a:t>reprehenderit</a:t>
            </a:r>
            <a:r>
              <a:rPr lang="en-US" sz="2000" dirty="0">
                <a:solidFill>
                  <a:schemeClr val="bg1"/>
                </a:solidFill>
                <a:latin typeface="HK Grotesk" pitchFamily="2" charset="77"/>
              </a:rPr>
              <a:t> in </a:t>
            </a:r>
            <a:r>
              <a:rPr lang="en-US" sz="2000" dirty="0" err="1">
                <a:solidFill>
                  <a:schemeClr val="bg1"/>
                </a:solidFill>
                <a:latin typeface="HK Grotesk" pitchFamily="2" charset="77"/>
              </a:rPr>
              <a:t>voluptate</a:t>
            </a:r>
            <a:r>
              <a:rPr lang="en-US" sz="2000" dirty="0">
                <a:solidFill>
                  <a:schemeClr val="bg1"/>
                </a:solidFill>
                <a:latin typeface="HK Grotesk" pitchFamily="2" charset="77"/>
              </a:rPr>
              <a:t> </a:t>
            </a:r>
            <a:r>
              <a:rPr lang="en-US" sz="2000" dirty="0" err="1">
                <a:solidFill>
                  <a:schemeClr val="bg1"/>
                </a:solidFill>
                <a:latin typeface="HK Grotesk" pitchFamily="2" charset="77"/>
              </a:rPr>
              <a:t>velit</a:t>
            </a:r>
            <a:r>
              <a:rPr lang="en-US" sz="2000" dirty="0">
                <a:solidFill>
                  <a:schemeClr val="bg1"/>
                </a:solidFill>
                <a:latin typeface="HK Grotesk" pitchFamily="2" charset="77"/>
              </a:rPr>
              <a:t> </a:t>
            </a:r>
            <a:r>
              <a:rPr lang="en-US" sz="2000" dirty="0" err="1">
                <a:solidFill>
                  <a:schemeClr val="bg1"/>
                </a:solidFill>
                <a:latin typeface="HK Grotesk" pitchFamily="2" charset="77"/>
              </a:rPr>
              <a:t>esse</a:t>
            </a:r>
            <a:r>
              <a:rPr lang="en-US" sz="2000" dirty="0">
                <a:solidFill>
                  <a:schemeClr val="bg1"/>
                </a:solidFill>
                <a:latin typeface="HK Grotesk" pitchFamily="2" charset="77"/>
              </a:rPr>
              <a:t> </a:t>
            </a:r>
            <a:r>
              <a:rPr lang="en-US" sz="2000" dirty="0" err="1">
                <a:solidFill>
                  <a:schemeClr val="bg1"/>
                </a:solidFill>
                <a:latin typeface="HK Grotesk" pitchFamily="2" charset="77"/>
              </a:rPr>
              <a:t>cillum</a:t>
            </a:r>
            <a:r>
              <a:rPr lang="en-US" sz="2000" dirty="0">
                <a:solidFill>
                  <a:schemeClr val="bg1"/>
                </a:solidFill>
                <a:latin typeface="HK Grotesk" pitchFamily="2" charset="77"/>
              </a:rPr>
              <a:t> dolore </a:t>
            </a:r>
            <a:r>
              <a:rPr lang="en-US" sz="2000" dirty="0" err="1">
                <a:solidFill>
                  <a:schemeClr val="bg1"/>
                </a:solidFill>
                <a:latin typeface="HK Grotesk" pitchFamily="2" charset="77"/>
              </a:rPr>
              <a:t>eu</a:t>
            </a:r>
            <a:r>
              <a:rPr lang="en-US" sz="2000" dirty="0">
                <a:solidFill>
                  <a:schemeClr val="bg1"/>
                </a:solidFill>
                <a:latin typeface="HK Grotesk" pitchFamily="2" charset="77"/>
              </a:rPr>
              <a:t> </a:t>
            </a:r>
            <a:r>
              <a:rPr lang="en-US" sz="2000" dirty="0" err="1">
                <a:solidFill>
                  <a:schemeClr val="bg1"/>
                </a:solidFill>
                <a:latin typeface="HK Grotesk" pitchFamily="2" charset="77"/>
              </a:rPr>
              <a:t>fugiat</a:t>
            </a:r>
            <a:r>
              <a:rPr lang="en-US" sz="2000" dirty="0">
                <a:solidFill>
                  <a:schemeClr val="bg1"/>
                </a:solidFill>
                <a:latin typeface="HK Grotesk" pitchFamily="2" charset="77"/>
              </a:rPr>
              <a:t> </a:t>
            </a:r>
            <a:r>
              <a:rPr lang="en-US" sz="2000" dirty="0" err="1">
                <a:solidFill>
                  <a:schemeClr val="bg1"/>
                </a:solidFill>
                <a:latin typeface="HK Grotesk" pitchFamily="2" charset="77"/>
              </a:rPr>
              <a:t>nulla</a:t>
            </a:r>
            <a:r>
              <a:rPr lang="en-US" sz="2000" dirty="0">
                <a:solidFill>
                  <a:schemeClr val="bg1"/>
                </a:solidFill>
                <a:latin typeface="HK Grotesk" pitchFamily="2" charset="77"/>
              </a:rPr>
              <a:t> </a:t>
            </a:r>
            <a:r>
              <a:rPr lang="en-US" sz="2000" dirty="0" err="1">
                <a:solidFill>
                  <a:schemeClr val="bg1"/>
                </a:solidFill>
                <a:latin typeface="HK Grotesk" pitchFamily="2" charset="77"/>
              </a:rPr>
              <a:t>pariatur</a:t>
            </a:r>
            <a:r>
              <a:rPr lang="en-US" sz="2000" dirty="0">
                <a:solidFill>
                  <a:schemeClr val="bg1"/>
                </a:solidFill>
                <a:latin typeface="HK Grotesk" pitchFamily="2" charset="77"/>
              </a:rPr>
              <a:t>. </a:t>
            </a:r>
            <a:r>
              <a:rPr lang="en-US" sz="2000" dirty="0" err="1">
                <a:solidFill>
                  <a:schemeClr val="bg1"/>
                </a:solidFill>
                <a:latin typeface="HK Grotesk" pitchFamily="2" charset="77"/>
              </a:rPr>
              <a:t>Excepteur</a:t>
            </a:r>
            <a:r>
              <a:rPr lang="en-US" sz="2000" dirty="0">
                <a:solidFill>
                  <a:schemeClr val="bg1"/>
                </a:solidFill>
                <a:latin typeface="HK Grotesk" pitchFamily="2" charset="77"/>
              </a:rPr>
              <a:t> </a:t>
            </a:r>
            <a:r>
              <a:rPr lang="en-US" sz="2000" dirty="0" err="1">
                <a:solidFill>
                  <a:schemeClr val="bg1"/>
                </a:solidFill>
                <a:latin typeface="HK Grotesk" pitchFamily="2" charset="77"/>
              </a:rPr>
              <a:t>sint</a:t>
            </a:r>
            <a:r>
              <a:rPr lang="en-US" sz="2000" dirty="0">
                <a:solidFill>
                  <a:schemeClr val="bg1"/>
                </a:solidFill>
                <a:latin typeface="HK Grotesk" pitchFamily="2" charset="77"/>
              </a:rPr>
              <a:t> </a:t>
            </a:r>
            <a:r>
              <a:rPr lang="en-US" sz="2000" dirty="0" err="1">
                <a:solidFill>
                  <a:schemeClr val="bg1"/>
                </a:solidFill>
                <a:latin typeface="HK Grotesk" pitchFamily="2" charset="77"/>
              </a:rPr>
              <a:t>occaecat</a:t>
            </a:r>
            <a:r>
              <a:rPr lang="en-US" sz="2000" dirty="0">
                <a:solidFill>
                  <a:schemeClr val="bg1"/>
                </a:solidFill>
                <a:latin typeface="HK Grotesk" pitchFamily="2" charset="77"/>
              </a:rPr>
              <a:t> </a:t>
            </a:r>
            <a:r>
              <a:rPr lang="en-US" sz="2000" dirty="0" err="1">
                <a:solidFill>
                  <a:schemeClr val="bg1"/>
                </a:solidFill>
                <a:latin typeface="HK Grotesk" pitchFamily="2" charset="77"/>
              </a:rPr>
              <a:t>cupidatat</a:t>
            </a:r>
            <a:r>
              <a:rPr lang="en-US" sz="2000" dirty="0">
                <a:solidFill>
                  <a:schemeClr val="bg1"/>
                </a:solidFill>
                <a:latin typeface="HK Grotesk" pitchFamily="2" charset="77"/>
              </a:rPr>
              <a:t> non provident, sunt in culpa qui official </a:t>
            </a:r>
            <a:r>
              <a:rPr lang="en-US" sz="2000" dirty="0" err="1">
                <a:solidFill>
                  <a:schemeClr val="bg1"/>
                </a:solidFill>
                <a:latin typeface="HK Grotesk" pitchFamily="2" charset="77"/>
              </a:rPr>
              <a:t>deserunt</a:t>
            </a:r>
            <a:r>
              <a:rPr lang="en-US" sz="2000" dirty="0">
                <a:solidFill>
                  <a:schemeClr val="bg1"/>
                </a:solidFill>
                <a:latin typeface="HK Grotesk" pitchFamily="2" charset="77"/>
              </a:rPr>
              <a:t> </a:t>
            </a:r>
            <a:r>
              <a:rPr lang="en-US" sz="2000" dirty="0" err="1">
                <a:solidFill>
                  <a:schemeClr val="bg1"/>
                </a:solidFill>
                <a:latin typeface="HK Grotesk" pitchFamily="2" charset="77"/>
              </a:rPr>
              <a:t>mollit</a:t>
            </a:r>
            <a:r>
              <a:rPr lang="en-US" sz="2000" dirty="0">
                <a:solidFill>
                  <a:schemeClr val="bg1"/>
                </a:solidFill>
                <a:latin typeface="HK Grotesk" pitchFamily="2" charset="77"/>
              </a:rPr>
              <a:t> </a:t>
            </a:r>
            <a:r>
              <a:rPr lang="en-US" sz="2000" dirty="0" err="1">
                <a:solidFill>
                  <a:schemeClr val="bg1"/>
                </a:solidFill>
                <a:latin typeface="HK Grotesk" pitchFamily="2" charset="77"/>
              </a:rPr>
              <a:t>anim</a:t>
            </a:r>
            <a:r>
              <a:rPr lang="en-US" sz="2000" dirty="0">
                <a:solidFill>
                  <a:schemeClr val="bg1"/>
                </a:solidFill>
                <a:latin typeface="HK Grotesk" pitchFamily="2" charset="77"/>
              </a:rPr>
              <a:t> id </a:t>
            </a:r>
            <a:r>
              <a:rPr lang="en-US" sz="2000" dirty="0" err="1">
                <a:solidFill>
                  <a:schemeClr val="bg1"/>
                </a:solidFill>
                <a:latin typeface="HK Grotesk" pitchFamily="2" charset="77"/>
              </a:rPr>
              <a:t>est</a:t>
            </a:r>
            <a:r>
              <a:rPr lang="en-US" sz="2000" dirty="0">
                <a:solidFill>
                  <a:schemeClr val="bg1"/>
                </a:solidFill>
                <a:latin typeface="HK Grotesk" pitchFamily="2" charset="77"/>
              </a:rPr>
              <a:t> </a:t>
            </a:r>
            <a:r>
              <a:rPr lang="en-US" sz="2000" dirty="0" err="1">
                <a:solidFill>
                  <a:schemeClr val="bg1"/>
                </a:solidFill>
                <a:latin typeface="HK Grotesk" pitchFamily="2" charset="77"/>
              </a:rPr>
              <a:t>laborum</a:t>
            </a:r>
            <a:r>
              <a:rPr lang="en-US" sz="2000" dirty="0">
                <a:solidFill>
                  <a:schemeClr val="bg1"/>
                </a:solidFill>
                <a:latin typeface="HK Grotesk" pitchFamily="2" charset="77"/>
              </a:rPr>
              <a:t>.”</a:t>
            </a:r>
          </a:p>
        </p:txBody>
      </p:sp>
    </p:spTree>
    <p:extLst>
      <p:ext uri="{BB962C8B-B14F-4D97-AF65-F5344CB8AC3E}">
        <p14:creationId xmlns:p14="http://schemas.microsoft.com/office/powerpoint/2010/main" val="35485250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209</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AXIS Extra Bold</vt:lpstr>
      <vt:lpstr>Calibri</vt:lpstr>
      <vt:lpstr>Calibri Light</vt:lpstr>
      <vt:lpstr>Glacial Indifference</vt:lpstr>
      <vt:lpstr>HK Grotesk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Nayak, Ayush</dc:creator>
  <cp:lastModifiedBy>Nayak, Ayush</cp:lastModifiedBy>
  <cp:revision>6</cp:revision>
  <dcterms:created xsi:type="dcterms:W3CDTF">2021-03-16T23:42:13Z</dcterms:created>
  <dcterms:modified xsi:type="dcterms:W3CDTF">2021-03-17T00:17:05Z</dcterms:modified>
</cp:coreProperties>
</file>