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4"/>
  </p:sldMasterIdLst>
  <p:notesMasterIdLst>
    <p:notesMasterId r:id="rId24"/>
  </p:notesMasterIdLst>
  <p:sldIdLst>
    <p:sldId id="256" r:id="rId5"/>
    <p:sldId id="310" r:id="rId6"/>
    <p:sldId id="314" r:id="rId7"/>
    <p:sldId id="313" r:id="rId8"/>
    <p:sldId id="315" r:id="rId9"/>
    <p:sldId id="316" r:id="rId10"/>
    <p:sldId id="318" r:id="rId11"/>
    <p:sldId id="317" r:id="rId12"/>
    <p:sldId id="319" r:id="rId13"/>
    <p:sldId id="305" r:id="rId14"/>
    <p:sldId id="302" r:id="rId15"/>
    <p:sldId id="328" r:id="rId16"/>
    <p:sldId id="330" r:id="rId17"/>
    <p:sldId id="304" r:id="rId18"/>
    <p:sldId id="309" r:id="rId19"/>
    <p:sldId id="325" r:id="rId20"/>
    <p:sldId id="326" r:id="rId21"/>
    <p:sldId id="327" r:id="rId22"/>
    <p:sldId id="322" r:id="rId23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25"/>
    </p:embeddedFont>
    <p:embeddedFont>
      <p:font typeface="Manrope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EC8AF1-FA03-4706-822F-F0414AEB6508}">
  <a:tblStyle styleId="{EEEC8AF1-FA03-4706-822F-F0414AEB65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3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382708475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382708475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594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382708475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382708475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249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7475" y="0"/>
            <a:ext cx="2111171" cy="4056867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7475" y="3527200"/>
            <a:ext cx="9190961" cy="1646378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29640" y="544154"/>
            <a:ext cx="285911" cy="742342"/>
            <a:chOff x="236525" y="278400"/>
            <a:chExt cx="342408" cy="888925"/>
          </a:xfrm>
        </p:grpSpPr>
        <p:sp>
          <p:nvSpPr>
            <p:cNvPr id="12" name="Google Shape;12;p2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5400000">
            <a:off x="7857540" y="167079"/>
            <a:ext cx="285911" cy="742342"/>
            <a:chOff x="236525" y="278400"/>
            <a:chExt cx="342408" cy="888925"/>
          </a:xfrm>
        </p:grpSpPr>
        <p:sp>
          <p:nvSpPr>
            <p:cNvPr id="21" name="Google Shape;21;p2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3021425" y="4184686"/>
            <a:ext cx="1143900" cy="421851"/>
            <a:chOff x="2792825" y="4450750"/>
            <a:chExt cx="1143900" cy="421851"/>
          </a:xfrm>
        </p:grpSpPr>
        <p:sp>
          <p:nvSpPr>
            <p:cNvPr id="30" name="Google Shape;30;p2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35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35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35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35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2228600" y="926849"/>
            <a:ext cx="6211800" cy="16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4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228700" y="2723900"/>
            <a:ext cx="62118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4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/>
          <p:nvPr/>
        </p:nvSpPr>
        <p:spPr>
          <a:xfrm flipH="1">
            <a:off x="6116048" y="0"/>
            <a:ext cx="3027952" cy="5143515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 flipH="1">
            <a:off x="-14712" y="2"/>
            <a:ext cx="9173435" cy="1646378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143;p9"/>
          <p:cNvGrpSpPr/>
          <p:nvPr/>
        </p:nvGrpSpPr>
        <p:grpSpPr>
          <a:xfrm rot="5400000">
            <a:off x="5601915" y="656492"/>
            <a:ext cx="285911" cy="742342"/>
            <a:chOff x="236525" y="278400"/>
            <a:chExt cx="342408" cy="888925"/>
          </a:xfrm>
        </p:grpSpPr>
        <p:sp>
          <p:nvSpPr>
            <p:cNvPr id="144" name="Google Shape;144;p9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9"/>
          <p:cNvGrpSpPr/>
          <p:nvPr/>
        </p:nvGrpSpPr>
        <p:grpSpPr>
          <a:xfrm rot="5400000">
            <a:off x="1147090" y="4377042"/>
            <a:ext cx="285911" cy="742342"/>
            <a:chOff x="236525" y="278400"/>
            <a:chExt cx="342408" cy="888925"/>
          </a:xfrm>
        </p:grpSpPr>
        <p:sp>
          <p:nvSpPr>
            <p:cNvPr id="153" name="Google Shape;153;p9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9"/>
          <p:cNvGrpSpPr/>
          <p:nvPr/>
        </p:nvGrpSpPr>
        <p:grpSpPr>
          <a:xfrm>
            <a:off x="7705075" y="2467825"/>
            <a:ext cx="1143900" cy="421851"/>
            <a:chOff x="2792825" y="4450750"/>
            <a:chExt cx="1143900" cy="421851"/>
          </a:xfrm>
        </p:grpSpPr>
        <p:sp>
          <p:nvSpPr>
            <p:cNvPr id="162" name="Google Shape;162;p9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791750" y="1975975"/>
            <a:ext cx="47226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subTitle" idx="1"/>
          </p:nvPr>
        </p:nvSpPr>
        <p:spPr>
          <a:xfrm>
            <a:off x="791750" y="2813125"/>
            <a:ext cx="4722600" cy="15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7_1">
    <p:bg>
      <p:bgPr>
        <a:solidFill>
          <a:schemeClr val="accent4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/>
          <p:nvPr/>
        </p:nvSpPr>
        <p:spPr>
          <a:xfrm>
            <a:off x="-17475" y="0"/>
            <a:ext cx="742383" cy="4056867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5"/>
          <p:cNvSpPr/>
          <p:nvPr/>
        </p:nvSpPr>
        <p:spPr>
          <a:xfrm>
            <a:off x="50" y="4000500"/>
            <a:ext cx="9173435" cy="1173079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" name="Google Shape;284;p15"/>
          <p:cNvGrpSpPr/>
          <p:nvPr/>
        </p:nvGrpSpPr>
        <p:grpSpPr>
          <a:xfrm>
            <a:off x="7317450" y="4361925"/>
            <a:ext cx="1143900" cy="421851"/>
            <a:chOff x="2792825" y="4450750"/>
            <a:chExt cx="1143900" cy="421851"/>
          </a:xfrm>
        </p:grpSpPr>
        <p:sp>
          <p:nvSpPr>
            <p:cNvPr id="285" name="Google Shape;285;p15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5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5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5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5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" name="Google Shape;289;p15"/>
          <p:cNvGrpSpPr/>
          <p:nvPr/>
        </p:nvGrpSpPr>
        <p:grpSpPr>
          <a:xfrm rot="5400000">
            <a:off x="943715" y="4234079"/>
            <a:ext cx="285911" cy="742342"/>
            <a:chOff x="236525" y="278400"/>
            <a:chExt cx="342408" cy="888925"/>
          </a:xfrm>
        </p:grpSpPr>
        <p:sp>
          <p:nvSpPr>
            <p:cNvPr id="290" name="Google Shape;290;p15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15"/>
          <p:cNvSpPr txBox="1">
            <a:spLocks noGrp="1"/>
          </p:cNvSpPr>
          <p:nvPr>
            <p:ph type="title"/>
          </p:nvPr>
        </p:nvSpPr>
        <p:spPr>
          <a:xfrm>
            <a:off x="715500" y="462050"/>
            <a:ext cx="77130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5"/>
          <p:cNvSpPr txBox="1">
            <a:spLocks noGrp="1"/>
          </p:cNvSpPr>
          <p:nvPr>
            <p:ph type="body" idx="1"/>
          </p:nvPr>
        </p:nvSpPr>
        <p:spPr>
          <a:xfrm>
            <a:off x="715550" y="1624450"/>
            <a:ext cx="3856500" cy="23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0" name="Google Shape;300;p15"/>
          <p:cNvSpPr txBox="1">
            <a:spLocks noGrp="1"/>
          </p:cNvSpPr>
          <p:nvPr>
            <p:ph type="body" idx="2"/>
          </p:nvPr>
        </p:nvSpPr>
        <p:spPr>
          <a:xfrm>
            <a:off x="4572050" y="1624450"/>
            <a:ext cx="3856500" cy="23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bg>
      <p:bgPr>
        <a:solidFill>
          <a:schemeClr val="accent4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3"/>
          <p:cNvSpPr/>
          <p:nvPr/>
        </p:nvSpPr>
        <p:spPr>
          <a:xfrm>
            <a:off x="6504100" y="-28250"/>
            <a:ext cx="2639991" cy="1394797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3"/>
          <p:cNvSpPr/>
          <p:nvPr/>
        </p:nvSpPr>
        <p:spPr>
          <a:xfrm>
            <a:off x="0" y="1366525"/>
            <a:ext cx="9144008" cy="3776976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490" name="Google Shape;490;p23"/>
          <p:cNvGrpSpPr/>
          <p:nvPr/>
        </p:nvGrpSpPr>
        <p:grpSpPr>
          <a:xfrm>
            <a:off x="429640" y="1839554"/>
            <a:ext cx="285911" cy="742342"/>
            <a:chOff x="236525" y="278400"/>
            <a:chExt cx="342408" cy="888925"/>
          </a:xfrm>
        </p:grpSpPr>
        <p:sp>
          <p:nvSpPr>
            <p:cNvPr id="491" name="Google Shape;491;p23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3"/>
          <p:cNvGrpSpPr/>
          <p:nvPr/>
        </p:nvGrpSpPr>
        <p:grpSpPr>
          <a:xfrm>
            <a:off x="8428440" y="1839554"/>
            <a:ext cx="285911" cy="742342"/>
            <a:chOff x="236525" y="278400"/>
            <a:chExt cx="342408" cy="888925"/>
          </a:xfrm>
        </p:grpSpPr>
        <p:sp>
          <p:nvSpPr>
            <p:cNvPr id="500" name="Google Shape;500;p23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23"/>
          <p:cNvSpPr txBox="1">
            <a:spLocks noGrp="1"/>
          </p:cNvSpPr>
          <p:nvPr>
            <p:ph type="title"/>
          </p:nvPr>
        </p:nvSpPr>
        <p:spPr>
          <a:xfrm>
            <a:off x="715500" y="462050"/>
            <a:ext cx="77130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_1">
    <p:bg>
      <p:bgPr>
        <a:solidFill>
          <a:schemeClr val="accent4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5"/>
          <p:cNvSpPr/>
          <p:nvPr/>
        </p:nvSpPr>
        <p:spPr>
          <a:xfrm>
            <a:off x="0" y="1366525"/>
            <a:ext cx="9144008" cy="3776976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533" name="Google Shape;533;p25"/>
          <p:cNvGrpSpPr/>
          <p:nvPr/>
        </p:nvGrpSpPr>
        <p:grpSpPr>
          <a:xfrm>
            <a:off x="220090" y="3819179"/>
            <a:ext cx="285911" cy="742342"/>
            <a:chOff x="236525" y="278400"/>
            <a:chExt cx="342408" cy="888925"/>
          </a:xfrm>
        </p:grpSpPr>
        <p:sp>
          <p:nvSpPr>
            <p:cNvPr id="534" name="Google Shape;534;p25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5"/>
          <p:cNvGrpSpPr/>
          <p:nvPr/>
        </p:nvGrpSpPr>
        <p:grpSpPr>
          <a:xfrm>
            <a:off x="8647515" y="1676829"/>
            <a:ext cx="285911" cy="742342"/>
            <a:chOff x="236525" y="278400"/>
            <a:chExt cx="342408" cy="888925"/>
          </a:xfrm>
        </p:grpSpPr>
        <p:sp>
          <p:nvSpPr>
            <p:cNvPr id="543" name="Google Shape;543;p25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25"/>
          <p:cNvSpPr txBox="1">
            <a:spLocks noGrp="1"/>
          </p:cNvSpPr>
          <p:nvPr>
            <p:ph type="title"/>
          </p:nvPr>
        </p:nvSpPr>
        <p:spPr>
          <a:xfrm>
            <a:off x="715500" y="462050"/>
            <a:ext cx="77130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_1_1_1">
    <p:bg>
      <p:bgPr>
        <a:solidFill>
          <a:schemeClr val="accent4"/>
        </a:soli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6"/>
          <p:cNvSpPr/>
          <p:nvPr/>
        </p:nvSpPr>
        <p:spPr>
          <a:xfrm>
            <a:off x="0" y="1366525"/>
            <a:ext cx="9144008" cy="3776976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554" name="Google Shape;554;p26"/>
          <p:cNvGrpSpPr/>
          <p:nvPr/>
        </p:nvGrpSpPr>
        <p:grpSpPr>
          <a:xfrm>
            <a:off x="210565" y="1725254"/>
            <a:ext cx="285911" cy="742342"/>
            <a:chOff x="236525" y="278400"/>
            <a:chExt cx="342408" cy="888925"/>
          </a:xfrm>
        </p:grpSpPr>
        <p:sp>
          <p:nvSpPr>
            <p:cNvPr id="555" name="Google Shape;555;p26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26"/>
          <p:cNvGrpSpPr/>
          <p:nvPr/>
        </p:nvGrpSpPr>
        <p:grpSpPr>
          <a:xfrm rot="5400000">
            <a:off x="7896790" y="4105904"/>
            <a:ext cx="285911" cy="742342"/>
            <a:chOff x="236525" y="278400"/>
            <a:chExt cx="342408" cy="888925"/>
          </a:xfrm>
        </p:grpSpPr>
        <p:sp>
          <p:nvSpPr>
            <p:cNvPr id="564" name="Google Shape;564;p26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6"/>
          <p:cNvSpPr txBox="1">
            <a:spLocks noGrp="1"/>
          </p:cNvSpPr>
          <p:nvPr>
            <p:ph type="title"/>
          </p:nvPr>
        </p:nvSpPr>
        <p:spPr>
          <a:xfrm>
            <a:off x="715500" y="462050"/>
            <a:ext cx="77130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4"/>
        </a:solidFill>
        <a:effectLst/>
      </p:bgPr>
    </p:bg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9"/>
          <p:cNvSpPr/>
          <p:nvPr/>
        </p:nvSpPr>
        <p:spPr>
          <a:xfrm>
            <a:off x="-17475" y="0"/>
            <a:ext cx="2436166" cy="4056867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9"/>
          <p:cNvSpPr/>
          <p:nvPr/>
        </p:nvSpPr>
        <p:spPr>
          <a:xfrm>
            <a:off x="50" y="4000500"/>
            <a:ext cx="9173435" cy="1173079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29"/>
          <p:cNvGrpSpPr/>
          <p:nvPr/>
        </p:nvGrpSpPr>
        <p:grpSpPr>
          <a:xfrm>
            <a:off x="7088850" y="4361925"/>
            <a:ext cx="1143900" cy="421851"/>
            <a:chOff x="2792825" y="4450750"/>
            <a:chExt cx="1143900" cy="421851"/>
          </a:xfrm>
        </p:grpSpPr>
        <p:sp>
          <p:nvSpPr>
            <p:cNvPr id="602" name="Google Shape;602;p29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5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5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5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5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29"/>
          <p:cNvGrpSpPr/>
          <p:nvPr/>
        </p:nvGrpSpPr>
        <p:grpSpPr>
          <a:xfrm rot="5400000">
            <a:off x="1216940" y="3176929"/>
            <a:ext cx="285911" cy="742342"/>
            <a:chOff x="236525" y="278400"/>
            <a:chExt cx="342408" cy="888925"/>
          </a:xfrm>
        </p:grpSpPr>
        <p:sp>
          <p:nvSpPr>
            <p:cNvPr id="607" name="Google Shape;607;p29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29"/>
          <p:cNvGrpSpPr/>
          <p:nvPr/>
        </p:nvGrpSpPr>
        <p:grpSpPr>
          <a:xfrm rot="5400000" flipH="1">
            <a:off x="7763799" y="315929"/>
            <a:ext cx="285911" cy="742342"/>
            <a:chOff x="236525" y="278400"/>
            <a:chExt cx="342408" cy="888925"/>
          </a:xfrm>
        </p:grpSpPr>
        <p:sp>
          <p:nvSpPr>
            <p:cNvPr id="616" name="Google Shape;616;p29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4620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  <a:def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1" r:id="rId4"/>
    <p:sldLayoutId id="2147483669" r:id="rId5"/>
    <p:sldLayoutId id="2147483671" r:id="rId6"/>
    <p:sldLayoutId id="2147483672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4"/>
          <p:cNvSpPr/>
          <p:nvPr/>
        </p:nvSpPr>
        <p:spPr>
          <a:xfrm>
            <a:off x="697100" y="5329868"/>
            <a:ext cx="14469" cy="10084"/>
          </a:xfrm>
          <a:custGeom>
            <a:avLst/>
            <a:gdLst/>
            <a:ahLst/>
            <a:cxnLst/>
            <a:rect l="l" t="t" r="r" b="b"/>
            <a:pathLst>
              <a:path w="353" h="246" extrusionOk="0">
                <a:moveTo>
                  <a:pt x="172" y="0"/>
                </a:moveTo>
                <a:cubicBezTo>
                  <a:pt x="150" y="0"/>
                  <a:pt x="127" y="7"/>
                  <a:pt x="105" y="23"/>
                </a:cubicBezTo>
                <a:cubicBezTo>
                  <a:pt x="1" y="98"/>
                  <a:pt x="80" y="245"/>
                  <a:pt x="181" y="245"/>
                </a:cubicBezTo>
                <a:cubicBezTo>
                  <a:pt x="203" y="245"/>
                  <a:pt x="227" y="238"/>
                  <a:pt x="249" y="222"/>
                </a:cubicBezTo>
                <a:cubicBezTo>
                  <a:pt x="353" y="148"/>
                  <a:pt x="274" y="0"/>
                  <a:pt x="172" y="0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4"/>
          <p:cNvSpPr/>
          <p:nvPr/>
        </p:nvSpPr>
        <p:spPr>
          <a:xfrm>
            <a:off x="652544" y="5346878"/>
            <a:ext cx="14019" cy="9756"/>
          </a:xfrm>
          <a:custGeom>
            <a:avLst/>
            <a:gdLst/>
            <a:ahLst/>
            <a:cxnLst/>
            <a:rect l="l" t="t" r="r" b="b"/>
            <a:pathLst>
              <a:path w="342" h="238" extrusionOk="0">
                <a:moveTo>
                  <a:pt x="168" y="1"/>
                </a:moveTo>
                <a:cubicBezTo>
                  <a:pt x="148" y="1"/>
                  <a:pt x="128" y="8"/>
                  <a:pt x="108" y="24"/>
                </a:cubicBezTo>
                <a:cubicBezTo>
                  <a:pt x="1" y="85"/>
                  <a:pt x="89" y="238"/>
                  <a:pt x="196" y="238"/>
                </a:cubicBezTo>
                <a:cubicBezTo>
                  <a:pt x="214" y="238"/>
                  <a:pt x="234" y="233"/>
                  <a:pt x="253" y="222"/>
                </a:cubicBezTo>
                <a:cubicBezTo>
                  <a:pt x="342" y="148"/>
                  <a:pt x="260" y="1"/>
                  <a:pt x="168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4"/>
          <p:cNvSpPr/>
          <p:nvPr/>
        </p:nvSpPr>
        <p:spPr>
          <a:xfrm>
            <a:off x="682262" y="5421644"/>
            <a:ext cx="14510" cy="10002"/>
          </a:xfrm>
          <a:custGeom>
            <a:avLst/>
            <a:gdLst/>
            <a:ahLst/>
            <a:cxnLst/>
            <a:rect l="l" t="t" r="r" b="b"/>
            <a:pathLst>
              <a:path w="354" h="244" extrusionOk="0">
                <a:moveTo>
                  <a:pt x="173" y="0"/>
                </a:moveTo>
                <a:cubicBezTo>
                  <a:pt x="151" y="0"/>
                  <a:pt x="128" y="7"/>
                  <a:pt x="105" y="23"/>
                </a:cubicBezTo>
                <a:cubicBezTo>
                  <a:pt x="0" y="83"/>
                  <a:pt x="95" y="244"/>
                  <a:pt x="192" y="244"/>
                </a:cubicBezTo>
                <a:cubicBezTo>
                  <a:pt x="212" y="244"/>
                  <a:pt x="232" y="237"/>
                  <a:pt x="250" y="222"/>
                </a:cubicBezTo>
                <a:cubicBezTo>
                  <a:pt x="354" y="148"/>
                  <a:pt x="275" y="0"/>
                  <a:pt x="173" y="0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4"/>
          <p:cNvSpPr/>
          <p:nvPr/>
        </p:nvSpPr>
        <p:spPr>
          <a:xfrm>
            <a:off x="634180" y="5446074"/>
            <a:ext cx="13896" cy="10043"/>
          </a:xfrm>
          <a:custGeom>
            <a:avLst/>
            <a:gdLst/>
            <a:ahLst/>
            <a:cxnLst/>
            <a:rect l="l" t="t" r="r" b="b"/>
            <a:pathLst>
              <a:path w="339" h="245" extrusionOk="0">
                <a:moveTo>
                  <a:pt x="165" y="0"/>
                </a:moveTo>
                <a:cubicBezTo>
                  <a:pt x="145" y="0"/>
                  <a:pt x="124" y="7"/>
                  <a:pt x="105" y="23"/>
                </a:cubicBezTo>
                <a:cubicBezTo>
                  <a:pt x="1" y="97"/>
                  <a:pt x="80" y="245"/>
                  <a:pt x="182" y="245"/>
                </a:cubicBezTo>
                <a:cubicBezTo>
                  <a:pt x="204" y="245"/>
                  <a:pt x="227" y="238"/>
                  <a:pt x="249" y="222"/>
                </a:cubicBezTo>
                <a:cubicBezTo>
                  <a:pt x="338" y="148"/>
                  <a:pt x="257" y="0"/>
                  <a:pt x="165" y="0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4"/>
          <p:cNvSpPr/>
          <p:nvPr/>
        </p:nvSpPr>
        <p:spPr>
          <a:xfrm>
            <a:off x="522442" y="5414307"/>
            <a:ext cx="13814" cy="10002"/>
          </a:xfrm>
          <a:custGeom>
            <a:avLst/>
            <a:gdLst/>
            <a:ahLst/>
            <a:cxnLst/>
            <a:rect l="l" t="t" r="r" b="b"/>
            <a:pathLst>
              <a:path w="337" h="244" extrusionOk="0">
                <a:moveTo>
                  <a:pt x="161" y="0"/>
                </a:moveTo>
                <a:cubicBezTo>
                  <a:pt x="142" y="0"/>
                  <a:pt x="123" y="7"/>
                  <a:pt x="104" y="22"/>
                </a:cubicBezTo>
                <a:cubicBezTo>
                  <a:pt x="1" y="96"/>
                  <a:pt x="80" y="243"/>
                  <a:pt x="171" y="243"/>
                </a:cubicBezTo>
                <a:cubicBezTo>
                  <a:pt x="191" y="243"/>
                  <a:pt x="212" y="236"/>
                  <a:pt x="231" y="220"/>
                </a:cubicBezTo>
                <a:cubicBezTo>
                  <a:pt x="336" y="160"/>
                  <a:pt x="254" y="0"/>
                  <a:pt x="161" y="0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4"/>
          <p:cNvSpPr/>
          <p:nvPr/>
        </p:nvSpPr>
        <p:spPr>
          <a:xfrm>
            <a:off x="-29815" y="4582375"/>
            <a:ext cx="13896" cy="10043"/>
          </a:xfrm>
          <a:custGeom>
            <a:avLst/>
            <a:gdLst/>
            <a:ahLst/>
            <a:cxnLst/>
            <a:rect l="l" t="t" r="r" b="b"/>
            <a:pathLst>
              <a:path w="339" h="245" extrusionOk="0">
                <a:moveTo>
                  <a:pt x="157" y="0"/>
                </a:moveTo>
                <a:cubicBezTo>
                  <a:pt x="135" y="0"/>
                  <a:pt x="112" y="7"/>
                  <a:pt x="90" y="23"/>
                </a:cubicBezTo>
                <a:cubicBezTo>
                  <a:pt x="1" y="97"/>
                  <a:pt x="83" y="245"/>
                  <a:pt x="175" y="245"/>
                </a:cubicBezTo>
                <a:cubicBezTo>
                  <a:pt x="195" y="245"/>
                  <a:pt x="215" y="238"/>
                  <a:pt x="234" y="222"/>
                </a:cubicBezTo>
                <a:cubicBezTo>
                  <a:pt x="338" y="148"/>
                  <a:pt x="259" y="0"/>
                  <a:pt x="157" y="0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2276478" y="842265"/>
            <a:ext cx="6211800" cy="16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dirty="0" err="1"/>
              <a:t>MyDoc</a:t>
            </a:r>
            <a:endParaRPr dirty="0"/>
          </a:p>
        </p:txBody>
      </p:sp>
      <p:sp>
        <p:nvSpPr>
          <p:cNvPr id="667" name="Google Shape;667;p34"/>
          <p:cNvSpPr txBox="1">
            <a:spLocks noGrp="1"/>
          </p:cNvSpPr>
          <p:nvPr>
            <p:ph type="subTitle" idx="1"/>
          </p:nvPr>
        </p:nvSpPr>
        <p:spPr>
          <a:xfrm>
            <a:off x="2554192" y="1737853"/>
            <a:ext cx="62118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 Comprehensive Appointment Booking Solution</a:t>
            </a:r>
          </a:p>
        </p:txBody>
      </p:sp>
      <p:grpSp>
        <p:nvGrpSpPr>
          <p:cNvPr id="668" name="Google Shape;668;p34"/>
          <p:cNvGrpSpPr/>
          <p:nvPr/>
        </p:nvGrpSpPr>
        <p:grpSpPr>
          <a:xfrm>
            <a:off x="440060" y="1471693"/>
            <a:ext cx="2140880" cy="3700652"/>
            <a:chOff x="602975" y="1885026"/>
            <a:chExt cx="1901821" cy="3287423"/>
          </a:xfrm>
        </p:grpSpPr>
        <p:sp>
          <p:nvSpPr>
            <p:cNvPr id="669" name="Google Shape;669;p34"/>
            <p:cNvSpPr/>
            <p:nvPr/>
          </p:nvSpPr>
          <p:spPr>
            <a:xfrm>
              <a:off x="1211839" y="1927150"/>
              <a:ext cx="260216" cy="163773"/>
            </a:xfrm>
            <a:custGeom>
              <a:avLst/>
              <a:gdLst/>
              <a:ahLst/>
              <a:cxnLst/>
              <a:rect l="l" t="t" r="r" b="b"/>
              <a:pathLst>
                <a:path w="7061" h="4444" extrusionOk="0">
                  <a:moveTo>
                    <a:pt x="5433" y="1"/>
                  </a:moveTo>
                  <a:cubicBezTo>
                    <a:pt x="4602" y="1"/>
                    <a:pt x="3382" y="238"/>
                    <a:pt x="2077" y="1229"/>
                  </a:cubicBezTo>
                  <a:cubicBezTo>
                    <a:pt x="705" y="2259"/>
                    <a:pt x="37" y="4245"/>
                    <a:pt x="19" y="4335"/>
                  </a:cubicBezTo>
                  <a:cubicBezTo>
                    <a:pt x="1" y="4371"/>
                    <a:pt x="19" y="4425"/>
                    <a:pt x="73" y="4443"/>
                  </a:cubicBezTo>
                  <a:lnTo>
                    <a:pt x="109" y="4443"/>
                  </a:lnTo>
                  <a:cubicBezTo>
                    <a:pt x="145" y="4443"/>
                    <a:pt x="181" y="4425"/>
                    <a:pt x="200" y="4389"/>
                  </a:cubicBezTo>
                  <a:cubicBezTo>
                    <a:pt x="200" y="4371"/>
                    <a:pt x="868" y="2385"/>
                    <a:pt x="2186" y="1374"/>
                  </a:cubicBezTo>
                  <a:cubicBezTo>
                    <a:pt x="3417" y="435"/>
                    <a:pt x="4575" y="195"/>
                    <a:pt x="5437" y="195"/>
                  </a:cubicBezTo>
                  <a:cubicBezTo>
                    <a:pt x="6331" y="195"/>
                    <a:pt x="6907" y="453"/>
                    <a:pt x="6916" y="453"/>
                  </a:cubicBezTo>
                  <a:cubicBezTo>
                    <a:pt x="6930" y="458"/>
                    <a:pt x="6943" y="460"/>
                    <a:pt x="6956" y="460"/>
                  </a:cubicBezTo>
                  <a:cubicBezTo>
                    <a:pt x="6995" y="460"/>
                    <a:pt x="7029" y="439"/>
                    <a:pt x="7043" y="399"/>
                  </a:cubicBezTo>
                  <a:cubicBezTo>
                    <a:pt x="7061" y="363"/>
                    <a:pt x="7043" y="309"/>
                    <a:pt x="7007" y="291"/>
                  </a:cubicBezTo>
                  <a:cubicBezTo>
                    <a:pt x="6537" y="92"/>
                    <a:pt x="6032" y="2"/>
                    <a:pt x="5526" y="2"/>
                  </a:cubicBezTo>
                  <a:cubicBezTo>
                    <a:pt x="5495" y="1"/>
                    <a:pt x="5464" y="1"/>
                    <a:pt x="5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1865960" y="2500741"/>
              <a:ext cx="222294" cy="204347"/>
            </a:xfrm>
            <a:custGeom>
              <a:avLst/>
              <a:gdLst/>
              <a:ahLst/>
              <a:cxnLst/>
              <a:rect l="l" t="t" r="r" b="b"/>
              <a:pathLst>
                <a:path w="6032" h="5545" extrusionOk="0">
                  <a:moveTo>
                    <a:pt x="102" y="0"/>
                  </a:moveTo>
                  <a:cubicBezTo>
                    <a:pt x="85" y="0"/>
                    <a:pt x="69" y="6"/>
                    <a:pt x="55" y="20"/>
                  </a:cubicBezTo>
                  <a:cubicBezTo>
                    <a:pt x="19" y="38"/>
                    <a:pt x="1" y="92"/>
                    <a:pt x="37" y="146"/>
                  </a:cubicBezTo>
                  <a:cubicBezTo>
                    <a:pt x="687" y="1013"/>
                    <a:pt x="1572" y="1681"/>
                    <a:pt x="2583" y="2078"/>
                  </a:cubicBezTo>
                  <a:cubicBezTo>
                    <a:pt x="4641" y="2891"/>
                    <a:pt x="5761" y="3667"/>
                    <a:pt x="5833" y="5454"/>
                  </a:cubicBezTo>
                  <a:cubicBezTo>
                    <a:pt x="5833" y="5509"/>
                    <a:pt x="5887" y="5545"/>
                    <a:pt x="5923" y="5545"/>
                  </a:cubicBezTo>
                  <a:lnTo>
                    <a:pt x="5941" y="5545"/>
                  </a:lnTo>
                  <a:cubicBezTo>
                    <a:pt x="5995" y="5545"/>
                    <a:pt x="6031" y="5491"/>
                    <a:pt x="6031" y="5454"/>
                  </a:cubicBezTo>
                  <a:cubicBezTo>
                    <a:pt x="5941" y="3378"/>
                    <a:pt x="4370" y="2602"/>
                    <a:pt x="2637" y="1916"/>
                  </a:cubicBezTo>
                  <a:cubicBezTo>
                    <a:pt x="1662" y="1518"/>
                    <a:pt x="813" y="868"/>
                    <a:pt x="181" y="38"/>
                  </a:cubicBezTo>
                  <a:cubicBezTo>
                    <a:pt x="159" y="15"/>
                    <a:pt x="130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808767" y="2476160"/>
              <a:ext cx="1478928" cy="666477"/>
            </a:xfrm>
            <a:custGeom>
              <a:avLst/>
              <a:gdLst/>
              <a:ahLst/>
              <a:cxnLst/>
              <a:rect l="l" t="t" r="r" b="b"/>
              <a:pathLst>
                <a:path w="40131" h="18085" extrusionOk="0">
                  <a:moveTo>
                    <a:pt x="11714" y="1"/>
                  </a:moveTo>
                  <a:cubicBezTo>
                    <a:pt x="11714" y="1"/>
                    <a:pt x="11209" y="2330"/>
                    <a:pt x="8500" y="3413"/>
                  </a:cubicBezTo>
                  <a:cubicBezTo>
                    <a:pt x="5774" y="4478"/>
                    <a:pt x="5720" y="7006"/>
                    <a:pt x="7273" y="7746"/>
                  </a:cubicBezTo>
                  <a:cubicBezTo>
                    <a:pt x="8813" y="8463"/>
                    <a:pt x="7973" y="9552"/>
                    <a:pt x="7007" y="9552"/>
                  </a:cubicBezTo>
                  <a:cubicBezTo>
                    <a:pt x="7000" y="9552"/>
                    <a:pt x="6992" y="9552"/>
                    <a:pt x="6984" y="9552"/>
                  </a:cubicBezTo>
                  <a:cubicBezTo>
                    <a:pt x="6956" y="9552"/>
                    <a:pt x="6929" y="9551"/>
                    <a:pt x="6901" y="9551"/>
                  </a:cubicBezTo>
                  <a:cubicBezTo>
                    <a:pt x="3758" y="9551"/>
                    <a:pt x="0" y="12602"/>
                    <a:pt x="2506" y="16503"/>
                  </a:cubicBezTo>
                  <a:cubicBezTo>
                    <a:pt x="3231" y="17637"/>
                    <a:pt x="4434" y="18084"/>
                    <a:pt x="5880" y="18084"/>
                  </a:cubicBezTo>
                  <a:cubicBezTo>
                    <a:pt x="11275" y="18084"/>
                    <a:pt x="20056" y="11863"/>
                    <a:pt x="20056" y="11863"/>
                  </a:cubicBezTo>
                  <a:cubicBezTo>
                    <a:pt x="20056" y="11863"/>
                    <a:pt x="28837" y="18084"/>
                    <a:pt x="34241" y="18084"/>
                  </a:cubicBezTo>
                  <a:cubicBezTo>
                    <a:pt x="35689" y="18084"/>
                    <a:pt x="36895" y="17637"/>
                    <a:pt x="37624" y="16503"/>
                  </a:cubicBezTo>
                  <a:cubicBezTo>
                    <a:pt x="40130" y="12602"/>
                    <a:pt x="36373" y="9551"/>
                    <a:pt x="33229" y="9551"/>
                  </a:cubicBezTo>
                  <a:cubicBezTo>
                    <a:pt x="33202" y="9551"/>
                    <a:pt x="33174" y="9552"/>
                    <a:pt x="33146" y="9552"/>
                  </a:cubicBezTo>
                  <a:cubicBezTo>
                    <a:pt x="33139" y="9552"/>
                    <a:pt x="33131" y="9552"/>
                    <a:pt x="33123" y="9552"/>
                  </a:cubicBezTo>
                  <a:cubicBezTo>
                    <a:pt x="32158" y="9552"/>
                    <a:pt x="31317" y="8463"/>
                    <a:pt x="32858" y="7746"/>
                  </a:cubicBezTo>
                  <a:cubicBezTo>
                    <a:pt x="34410" y="7024"/>
                    <a:pt x="34374" y="4478"/>
                    <a:pt x="31630" y="3413"/>
                  </a:cubicBezTo>
                  <a:cubicBezTo>
                    <a:pt x="28903" y="2348"/>
                    <a:pt x="28416" y="1"/>
                    <a:pt x="28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1355569" y="2701741"/>
              <a:ext cx="386656" cy="591556"/>
            </a:xfrm>
            <a:custGeom>
              <a:avLst/>
              <a:gdLst/>
              <a:ahLst/>
              <a:cxnLst/>
              <a:rect l="l" t="t" r="r" b="b"/>
              <a:pathLst>
                <a:path w="10492" h="16052" extrusionOk="0">
                  <a:moveTo>
                    <a:pt x="940" y="0"/>
                  </a:moveTo>
                  <a:cubicBezTo>
                    <a:pt x="940" y="0"/>
                    <a:pt x="994" y="849"/>
                    <a:pt x="994" y="1860"/>
                  </a:cubicBezTo>
                  <a:cubicBezTo>
                    <a:pt x="994" y="2113"/>
                    <a:pt x="976" y="2384"/>
                    <a:pt x="976" y="2637"/>
                  </a:cubicBezTo>
                  <a:cubicBezTo>
                    <a:pt x="922" y="3720"/>
                    <a:pt x="777" y="4785"/>
                    <a:pt x="434" y="5038"/>
                  </a:cubicBezTo>
                  <a:cubicBezTo>
                    <a:pt x="308" y="5110"/>
                    <a:pt x="163" y="5164"/>
                    <a:pt x="1" y="5200"/>
                  </a:cubicBezTo>
                  <a:cubicBezTo>
                    <a:pt x="218" y="7764"/>
                    <a:pt x="615" y="9714"/>
                    <a:pt x="1120" y="11213"/>
                  </a:cubicBezTo>
                  <a:cubicBezTo>
                    <a:pt x="2204" y="14481"/>
                    <a:pt x="3775" y="15564"/>
                    <a:pt x="4768" y="15926"/>
                  </a:cubicBezTo>
                  <a:cubicBezTo>
                    <a:pt x="4930" y="15980"/>
                    <a:pt x="5093" y="16016"/>
                    <a:pt x="5255" y="16052"/>
                  </a:cubicBezTo>
                  <a:cubicBezTo>
                    <a:pt x="5418" y="16016"/>
                    <a:pt x="5580" y="15980"/>
                    <a:pt x="5725" y="15926"/>
                  </a:cubicBezTo>
                  <a:cubicBezTo>
                    <a:pt x="6718" y="15564"/>
                    <a:pt x="8289" y="14481"/>
                    <a:pt x="9372" y="11213"/>
                  </a:cubicBezTo>
                  <a:cubicBezTo>
                    <a:pt x="9877" y="9714"/>
                    <a:pt x="10293" y="7764"/>
                    <a:pt x="10491" y="5200"/>
                  </a:cubicBezTo>
                  <a:cubicBezTo>
                    <a:pt x="10347" y="5164"/>
                    <a:pt x="10202" y="5110"/>
                    <a:pt x="10058" y="5038"/>
                  </a:cubicBezTo>
                  <a:cubicBezTo>
                    <a:pt x="9715" y="4785"/>
                    <a:pt x="9571" y="3720"/>
                    <a:pt x="9516" y="2637"/>
                  </a:cubicBezTo>
                  <a:cubicBezTo>
                    <a:pt x="9498" y="2384"/>
                    <a:pt x="9498" y="2113"/>
                    <a:pt x="9498" y="1860"/>
                  </a:cubicBezTo>
                  <a:cubicBezTo>
                    <a:pt x="9498" y="849"/>
                    <a:pt x="9552" y="0"/>
                    <a:pt x="9552" y="0"/>
                  </a:cubicBezTo>
                  <a:close/>
                </a:path>
              </a:pathLst>
            </a:custGeom>
            <a:solidFill>
              <a:srgbClr val="FFB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200525" y="2063619"/>
              <a:ext cx="164399" cy="449158"/>
            </a:xfrm>
            <a:custGeom>
              <a:avLst/>
              <a:gdLst/>
              <a:ahLst/>
              <a:cxnLst/>
              <a:rect l="l" t="t" r="r" b="b"/>
              <a:pathLst>
                <a:path w="4461" h="12188" extrusionOk="0">
                  <a:moveTo>
                    <a:pt x="1175" y="0"/>
                  </a:moveTo>
                  <a:cubicBezTo>
                    <a:pt x="1" y="2636"/>
                    <a:pt x="344" y="5832"/>
                    <a:pt x="1084" y="7854"/>
                  </a:cubicBezTo>
                  <a:cubicBezTo>
                    <a:pt x="1825" y="9877"/>
                    <a:pt x="687" y="12188"/>
                    <a:pt x="687" y="12188"/>
                  </a:cubicBezTo>
                  <a:lnTo>
                    <a:pt x="4461" y="12188"/>
                  </a:lnTo>
                  <a:lnTo>
                    <a:pt x="11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1734207" y="2063619"/>
              <a:ext cx="164399" cy="449158"/>
            </a:xfrm>
            <a:custGeom>
              <a:avLst/>
              <a:gdLst/>
              <a:ahLst/>
              <a:cxnLst/>
              <a:rect l="l" t="t" r="r" b="b"/>
              <a:pathLst>
                <a:path w="4461" h="12188" extrusionOk="0">
                  <a:moveTo>
                    <a:pt x="3287" y="0"/>
                  </a:moveTo>
                  <a:lnTo>
                    <a:pt x="1" y="12188"/>
                  </a:lnTo>
                  <a:lnTo>
                    <a:pt x="3774" y="12188"/>
                  </a:lnTo>
                  <a:cubicBezTo>
                    <a:pt x="3774" y="12188"/>
                    <a:pt x="2655" y="9877"/>
                    <a:pt x="3377" y="7854"/>
                  </a:cubicBezTo>
                  <a:cubicBezTo>
                    <a:pt x="4117" y="5832"/>
                    <a:pt x="4460" y="2636"/>
                    <a:pt x="3287" y="0"/>
                  </a:cubicBezTo>
                  <a:close/>
                </a:path>
              </a:pathLst>
            </a:custGeom>
            <a:solidFill>
              <a:srgbClr val="130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1162270" y="2351152"/>
              <a:ext cx="180024" cy="172543"/>
            </a:xfrm>
            <a:custGeom>
              <a:avLst/>
              <a:gdLst/>
              <a:ahLst/>
              <a:cxnLst/>
              <a:rect l="l" t="t" r="r" b="b"/>
              <a:pathLst>
                <a:path w="4885" h="4682" extrusionOk="0">
                  <a:moveTo>
                    <a:pt x="1678" y="0"/>
                  </a:moveTo>
                  <a:cubicBezTo>
                    <a:pt x="1218" y="0"/>
                    <a:pt x="716" y="212"/>
                    <a:pt x="461" y="1009"/>
                  </a:cubicBezTo>
                  <a:cubicBezTo>
                    <a:pt x="1" y="2467"/>
                    <a:pt x="1236" y="4681"/>
                    <a:pt x="2593" y="4681"/>
                  </a:cubicBezTo>
                  <a:cubicBezTo>
                    <a:pt x="2832" y="4681"/>
                    <a:pt x="3076" y="4612"/>
                    <a:pt x="3314" y="4458"/>
                  </a:cubicBezTo>
                  <a:cubicBezTo>
                    <a:pt x="4885" y="3447"/>
                    <a:pt x="2664" y="269"/>
                    <a:pt x="2664" y="269"/>
                  </a:cubicBezTo>
                  <a:cubicBezTo>
                    <a:pt x="2664" y="269"/>
                    <a:pt x="2197" y="0"/>
                    <a:pt x="1678" y="0"/>
                  </a:cubicBezTo>
                  <a:close/>
                </a:path>
              </a:pathLst>
            </a:custGeom>
            <a:solidFill>
              <a:srgbClr val="FFB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1752855" y="2351152"/>
              <a:ext cx="180024" cy="172543"/>
            </a:xfrm>
            <a:custGeom>
              <a:avLst/>
              <a:gdLst/>
              <a:ahLst/>
              <a:cxnLst/>
              <a:rect l="l" t="t" r="r" b="b"/>
              <a:pathLst>
                <a:path w="4885" h="4682" extrusionOk="0">
                  <a:moveTo>
                    <a:pt x="3207" y="0"/>
                  </a:moveTo>
                  <a:cubicBezTo>
                    <a:pt x="2688" y="0"/>
                    <a:pt x="2221" y="269"/>
                    <a:pt x="2221" y="269"/>
                  </a:cubicBezTo>
                  <a:cubicBezTo>
                    <a:pt x="2221" y="269"/>
                    <a:pt x="0" y="3447"/>
                    <a:pt x="1571" y="4458"/>
                  </a:cubicBezTo>
                  <a:cubicBezTo>
                    <a:pt x="1810" y="4612"/>
                    <a:pt x="2053" y="4681"/>
                    <a:pt x="2293" y="4681"/>
                  </a:cubicBezTo>
                  <a:cubicBezTo>
                    <a:pt x="3649" y="4681"/>
                    <a:pt x="4884" y="2467"/>
                    <a:pt x="4424" y="1009"/>
                  </a:cubicBezTo>
                  <a:cubicBezTo>
                    <a:pt x="4169" y="212"/>
                    <a:pt x="3667" y="0"/>
                    <a:pt x="3207" y="0"/>
                  </a:cubicBezTo>
                  <a:close/>
                </a:path>
              </a:pathLst>
            </a:custGeom>
            <a:solidFill>
              <a:srgbClr val="FFB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1390175" y="2701741"/>
              <a:ext cx="317447" cy="161709"/>
            </a:xfrm>
            <a:custGeom>
              <a:avLst/>
              <a:gdLst/>
              <a:ahLst/>
              <a:cxnLst/>
              <a:rect l="l" t="t" r="r" b="b"/>
              <a:pathLst>
                <a:path w="8614" h="4388" extrusionOk="0">
                  <a:moveTo>
                    <a:pt x="1" y="0"/>
                  </a:moveTo>
                  <a:cubicBezTo>
                    <a:pt x="1" y="0"/>
                    <a:pt x="55" y="849"/>
                    <a:pt x="55" y="1860"/>
                  </a:cubicBezTo>
                  <a:cubicBezTo>
                    <a:pt x="723" y="2817"/>
                    <a:pt x="2077" y="4388"/>
                    <a:pt x="4316" y="4388"/>
                  </a:cubicBezTo>
                  <a:cubicBezTo>
                    <a:pt x="6537" y="4388"/>
                    <a:pt x="7891" y="2817"/>
                    <a:pt x="8559" y="1860"/>
                  </a:cubicBezTo>
                  <a:cubicBezTo>
                    <a:pt x="8559" y="849"/>
                    <a:pt x="8613" y="0"/>
                    <a:pt x="8613" y="0"/>
                  </a:cubicBez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1257750" y="2029025"/>
              <a:ext cx="580319" cy="737815"/>
            </a:xfrm>
            <a:custGeom>
              <a:avLst/>
              <a:gdLst/>
              <a:ahLst/>
              <a:cxnLst/>
              <a:rect l="l" t="t" r="r" b="b"/>
              <a:pathLst>
                <a:path w="15746" h="20747" extrusionOk="0">
                  <a:moveTo>
                    <a:pt x="1734" y="0"/>
                  </a:moveTo>
                  <a:lnTo>
                    <a:pt x="1" y="7656"/>
                  </a:lnTo>
                  <a:cubicBezTo>
                    <a:pt x="1" y="7656"/>
                    <a:pt x="1" y="20746"/>
                    <a:pt x="7873" y="20746"/>
                  </a:cubicBezTo>
                  <a:cubicBezTo>
                    <a:pt x="15745" y="20746"/>
                    <a:pt x="15745" y="7656"/>
                    <a:pt x="15745" y="7656"/>
                  </a:cubicBezTo>
                  <a:lnTo>
                    <a:pt x="14030" y="0"/>
                  </a:lnTo>
                  <a:close/>
                </a:path>
              </a:pathLst>
            </a:custGeom>
            <a:solidFill>
              <a:srgbClr val="FFB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1641040" y="2282246"/>
              <a:ext cx="93200" cy="35305"/>
            </a:xfrm>
            <a:custGeom>
              <a:avLst/>
              <a:gdLst/>
              <a:ahLst/>
              <a:cxnLst/>
              <a:rect l="l" t="t" r="r" b="b"/>
              <a:pathLst>
                <a:path w="2529" h="958" fill="none" extrusionOk="0">
                  <a:moveTo>
                    <a:pt x="1" y="145"/>
                  </a:moveTo>
                  <a:cubicBezTo>
                    <a:pt x="1012" y="0"/>
                    <a:pt x="2529" y="957"/>
                    <a:pt x="2529" y="957"/>
                  </a:cubicBezTo>
                </a:path>
              </a:pathLst>
            </a:custGeom>
            <a:noFill/>
            <a:ln w="10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1364893" y="2286890"/>
              <a:ext cx="90547" cy="46618"/>
            </a:xfrm>
            <a:custGeom>
              <a:avLst/>
              <a:gdLst/>
              <a:ahLst/>
              <a:cxnLst/>
              <a:rect l="l" t="t" r="r" b="b"/>
              <a:pathLst>
                <a:path w="2457" h="1265" fill="none" extrusionOk="0">
                  <a:moveTo>
                    <a:pt x="2456" y="1"/>
                  </a:moveTo>
                  <a:cubicBezTo>
                    <a:pt x="958" y="55"/>
                    <a:pt x="1" y="1265"/>
                    <a:pt x="1" y="1265"/>
                  </a:cubicBezTo>
                </a:path>
              </a:pathLst>
            </a:custGeom>
            <a:noFill/>
            <a:ln w="10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 rot="639171">
              <a:off x="1506960" y="2411628"/>
              <a:ext cx="62576" cy="122461"/>
            </a:xfrm>
            <a:custGeom>
              <a:avLst/>
              <a:gdLst/>
              <a:ahLst/>
              <a:cxnLst/>
              <a:rect l="l" t="t" r="r" b="b"/>
              <a:pathLst>
                <a:path w="1698" h="3323" fill="none" extrusionOk="0">
                  <a:moveTo>
                    <a:pt x="488" y="0"/>
                  </a:moveTo>
                  <a:cubicBezTo>
                    <a:pt x="488" y="1029"/>
                    <a:pt x="1" y="1950"/>
                    <a:pt x="488" y="2745"/>
                  </a:cubicBezTo>
                  <a:cubicBezTo>
                    <a:pt x="723" y="3178"/>
                    <a:pt x="1283" y="3322"/>
                    <a:pt x="1698" y="3034"/>
                  </a:cubicBezTo>
                </a:path>
              </a:pathLst>
            </a:custGeom>
            <a:noFill/>
            <a:ln w="10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1520620" y="2560683"/>
              <a:ext cx="125114" cy="40611"/>
            </a:xfrm>
            <a:custGeom>
              <a:avLst/>
              <a:gdLst/>
              <a:ahLst/>
              <a:cxnLst/>
              <a:rect l="l" t="t" r="r" b="b"/>
              <a:pathLst>
                <a:path w="3395" h="1102" fill="none" extrusionOk="0">
                  <a:moveTo>
                    <a:pt x="0" y="813"/>
                  </a:moveTo>
                  <a:cubicBezTo>
                    <a:pt x="1662" y="1102"/>
                    <a:pt x="3395" y="0"/>
                    <a:pt x="3395" y="0"/>
                  </a:cubicBezTo>
                </a:path>
              </a:pathLst>
            </a:custGeom>
            <a:noFill/>
            <a:ln w="10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1827374" y="2377023"/>
              <a:ext cx="55942" cy="60586"/>
            </a:xfrm>
            <a:custGeom>
              <a:avLst/>
              <a:gdLst/>
              <a:ahLst/>
              <a:cxnLst/>
              <a:rect l="l" t="t" r="r" b="b"/>
              <a:pathLst>
                <a:path w="1518" h="1644" fill="none" extrusionOk="0">
                  <a:moveTo>
                    <a:pt x="0" y="1643"/>
                  </a:moveTo>
                  <a:cubicBezTo>
                    <a:pt x="903" y="0"/>
                    <a:pt x="1517" y="939"/>
                    <a:pt x="1517" y="939"/>
                  </a:cubicBezTo>
                </a:path>
              </a:pathLst>
            </a:custGeom>
            <a:noFill/>
            <a:ln w="10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1209186" y="2376360"/>
              <a:ext cx="61912" cy="55905"/>
            </a:xfrm>
            <a:custGeom>
              <a:avLst/>
              <a:gdLst/>
              <a:ahLst/>
              <a:cxnLst/>
              <a:rect l="l" t="t" r="r" b="b"/>
              <a:pathLst>
                <a:path w="1680" h="1517" fill="none" extrusionOk="0">
                  <a:moveTo>
                    <a:pt x="1680" y="1517"/>
                  </a:moveTo>
                  <a:cubicBezTo>
                    <a:pt x="1030" y="0"/>
                    <a:pt x="127" y="271"/>
                    <a:pt x="1" y="813"/>
                  </a:cubicBezTo>
                </a:path>
              </a:pathLst>
            </a:custGeom>
            <a:noFill/>
            <a:ln w="10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1187884" y="1885026"/>
              <a:ext cx="708710" cy="476024"/>
            </a:xfrm>
            <a:custGeom>
              <a:avLst/>
              <a:gdLst/>
              <a:ahLst/>
              <a:cxnLst/>
              <a:rect l="l" t="t" r="r" b="b"/>
              <a:pathLst>
                <a:path w="19231" h="12917" extrusionOk="0">
                  <a:moveTo>
                    <a:pt x="11454" y="0"/>
                  </a:moveTo>
                  <a:cubicBezTo>
                    <a:pt x="10183" y="0"/>
                    <a:pt x="8864" y="437"/>
                    <a:pt x="7620" y="1506"/>
                  </a:cubicBezTo>
                  <a:cubicBezTo>
                    <a:pt x="7620" y="1506"/>
                    <a:pt x="7216" y="1418"/>
                    <a:pt x="6604" y="1418"/>
                  </a:cubicBezTo>
                  <a:cubicBezTo>
                    <a:pt x="5175" y="1418"/>
                    <a:pt x="2615" y="1896"/>
                    <a:pt x="1427" y="5081"/>
                  </a:cubicBezTo>
                  <a:cubicBezTo>
                    <a:pt x="1" y="8927"/>
                    <a:pt x="1969" y="12917"/>
                    <a:pt x="1969" y="12917"/>
                  </a:cubicBezTo>
                  <a:cubicBezTo>
                    <a:pt x="1969" y="12917"/>
                    <a:pt x="2348" y="9432"/>
                    <a:pt x="4244" y="8566"/>
                  </a:cubicBezTo>
                  <a:cubicBezTo>
                    <a:pt x="6140" y="7699"/>
                    <a:pt x="6952" y="7139"/>
                    <a:pt x="7007" y="6363"/>
                  </a:cubicBezTo>
                  <a:cubicBezTo>
                    <a:pt x="7007" y="6363"/>
                    <a:pt x="8650" y="8367"/>
                    <a:pt x="10834" y="8367"/>
                  </a:cubicBezTo>
                  <a:cubicBezTo>
                    <a:pt x="13037" y="8367"/>
                    <a:pt x="17136" y="9992"/>
                    <a:pt x="17587" y="12917"/>
                  </a:cubicBezTo>
                  <a:cubicBezTo>
                    <a:pt x="17587" y="12917"/>
                    <a:pt x="19230" y="8114"/>
                    <a:pt x="18111" y="4846"/>
                  </a:cubicBezTo>
                  <a:cubicBezTo>
                    <a:pt x="17307" y="2536"/>
                    <a:pt x="14518" y="0"/>
                    <a:pt x="11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1410150" y="2364762"/>
              <a:ext cx="44628" cy="45255"/>
            </a:xfrm>
            <a:custGeom>
              <a:avLst/>
              <a:gdLst/>
              <a:ahLst/>
              <a:cxnLst/>
              <a:rect l="l" t="t" r="r" b="b"/>
              <a:pathLst>
                <a:path w="1211" h="1228" extrusionOk="0">
                  <a:moveTo>
                    <a:pt x="614" y="0"/>
                  </a:moveTo>
                  <a:cubicBezTo>
                    <a:pt x="271" y="0"/>
                    <a:pt x="1" y="271"/>
                    <a:pt x="1" y="614"/>
                  </a:cubicBezTo>
                  <a:cubicBezTo>
                    <a:pt x="1" y="939"/>
                    <a:pt x="271" y="1210"/>
                    <a:pt x="614" y="1228"/>
                  </a:cubicBezTo>
                  <a:cubicBezTo>
                    <a:pt x="939" y="1228"/>
                    <a:pt x="1210" y="939"/>
                    <a:pt x="1210" y="614"/>
                  </a:cubicBezTo>
                  <a:cubicBezTo>
                    <a:pt x="1210" y="271"/>
                    <a:pt x="939" y="0"/>
                    <a:pt x="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1641040" y="2364762"/>
              <a:ext cx="44628" cy="45255"/>
            </a:xfrm>
            <a:custGeom>
              <a:avLst/>
              <a:gdLst/>
              <a:ahLst/>
              <a:cxnLst/>
              <a:rect l="l" t="t" r="r" b="b"/>
              <a:pathLst>
                <a:path w="1211" h="1228" extrusionOk="0">
                  <a:moveTo>
                    <a:pt x="615" y="0"/>
                  </a:moveTo>
                  <a:cubicBezTo>
                    <a:pt x="272" y="0"/>
                    <a:pt x="1" y="271"/>
                    <a:pt x="1" y="614"/>
                  </a:cubicBezTo>
                  <a:cubicBezTo>
                    <a:pt x="1" y="939"/>
                    <a:pt x="272" y="1228"/>
                    <a:pt x="615" y="1228"/>
                  </a:cubicBezTo>
                  <a:cubicBezTo>
                    <a:pt x="940" y="1228"/>
                    <a:pt x="1211" y="939"/>
                    <a:pt x="1211" y="614"/>
                  </a:cubicBezTo>
                  <a:cubicBezTo>
                    <a:pt x="1211" y="271"/>
                    <a:pt x="940" y="0"/>
                    <a:pt x="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1310350" y="3990000"/>
              <a:ext cx="463826" cy="1182449"/>
            </a:xfrm>
            <a:custGeom>
              <a:avLst/>
              <a:gdLst/>
              <a:ahLst/>
              <a:cxnLst/>
              <a:rect l="l" t="t" r="r" b="b"/>
              <a:pathLst>
                <a:path w="12586" h="32086" extrusionOk="0">
                  <a:moveTo>
                    <a:pt x="0" y="0"/>
                  </a:moveTo>
                  <a:lnTo>
                    <a:pt x="0" y="32085"/>
                  </a:lnTo>
                  <a:lnTo>
                    <a:pt x="12585" y="32085"/>
                  </a:lnTo>
                  <a:lnTo>
                    <a:pt x="125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602975" y="2893381"/>
              <a:ext cx="1891786" cy="2279032"/>
            </a:xfrm>
            <a:custGeom>
              <a:avLst/>
              <a:gdLst/>
              <a:ahLst/>
              <a:cxnLst/>
              <a:rect l="l" t="t" r="r" b="b"/>
              <a:pathLst>
                <a:path w="51334" h="61842" extrusionOk="0">
                  <a:moveTo>
                    <a:pt x="20422" y="0"/>
                  </a:moveTo>
                  <a:lnTo>
                    <a:pt x="20314" y="37"/>
                  </a:lnTo>
                  <a:lnTo>
                    <a:pt x="20259" y="55"/>
                  </a:lnTo>
                  <a:lnTo>
                    <a:pt x="20205" y="73"/>
                  </a:lnTo>
                  <a:lnTo>
                    <a:pt x="20079" y="109"/>
                  </a:lnTo>
                  <a:lnTo>
                    <a:pt x="20007" y="127"/>
                  </a:lnTo>
                  <a:lnTo>
                    <a:pt x="19880" y="163"/>
                  </a:lnTo>
                  <a:lnTo>
                    <a:pt x="19826" y="181"/>
                  </a:lnTo>
                  <a:lnTo>
                    <a:pt x="19718" y="199"/>
                  </a:lnTo>
                  <a:lnTo>
                    <a:pt x="19537" y="253"/>
                  </a:lnTo>
                  <a:lnTo>
                    <a:pt x="19429" y="289"/>
                  </a:lnTo>
                  <a:lnTo>
                    <a:pt x="19158" y="362"/>
                  </a:lnTo>
                  <a:lnTo>
                    <a:pt x="18851" y="434"/>
                  </a:lnTo>
                  <a:lnTo>
                    <a:pt x="18707" y="470"/>
                  </a:lnTo>
                  <a:lnTo>
                    <a:pt x="18454" y="542"/>
                  </a:lnTo>
                  <a:lnTo>
                    <a:pt x="18183" y="614"/>
                  </a:lnTo>
                  <a:lnTo>
                    <a:pt x="17912" y="687"/>
                  </a:lnTo>
                  <a:cubicBezTo>
                    <a:pt x="16414" y="1084"/>
                    <a:pt x="14482" y="1626"/>
                    <a:pt x="12496" y="2294"/>
                  </a:cubicBezTo>
                  <a:cubicBezTo>
                    <a:pt x="8144" y="3774"/>
                    <a:pt x="5400" y="5887"/>
                    <a:pt x="4695" y="8685"/>
                  </a:cubicBezTo>
                  <a:cubicBezTo>
                    <a:pt x="3305" y="14120"/>
                    <a:pt x="145" y="26344"/>
                    <a:pt x="19" y="35010"/>
                  </a:cubicBezTo>
                  <a:cubicBezTo>
                    <a:pt x="1" y="35660"/>
                    <a:pt x="1" y="36256"/>
                    <a:pt x="19" y="36816"/>
                  </a:cubicBezTo>
                  <a:cubicBezTo>
                    <a:pt x="127" y="42233"/>
                    <a:pt x="1120" y="44273"/>
                    <a:pt x="3070" y="44941"/>
                  </a:cubicBezTo>
                  <a:cubicBezTo>
                    <a:pt x="3699" y="45123"/>
                    <a:pt x="4343" y="45214"/>
                    <a:pt x="4989" y="45214"/>
                  </a:cubicBezTo>
                  <a:cubicBezTo>
                    <a:pt x="5048" y="45214"/>
                    <a:pt x="5106" y="45213"/>
                    <a:pt x="5165" y="45212"/>
                  </a:cubicBezTo>
                  <a:lnTo>
                    <a:pt x="5165" y="45212"/>
                  </a:lnTo>
                  <a:lnTo>
                    <a:pt x="4804" y="47559"/>
                  </a:lnTo>
                  <a:lnTo>
                    <a:pt x="2601" y="61841"/>
                  </a:lnTo>
                  <a:lnTo>
                    <a:pt x="24485" y="61841"/>
                  </a:lnTo>
                  <a:lnTo>
                    <a:pt x="24485" y="35372"/>
                  </a:lnTo>
                  <a:lnTo>
                    <a:pt x="26380" y="35372"/>
                  </a:lnTo>
                  <a:lnTo>
                    <a:pt x="26380" y="61841"/>
                  </a:lnTo>
                  <a:lnTo>
                    <a:pt x="48733" y="61841"/>
                  </a:lnTo>
                  <a:lnTo>
                    <a:pt x="46440" y="46981"/>
                  </a:lnTo>
                  <a:lnTo>
                    <a:pt x="46151" y="45212"/>
                  </a:lnTo>
                  <a:cubicBezTo>
                    <a:pt x="46693" y="45212"/>
                    <a:pt x="47235" y="45176"/>
                    <a:pt x="47758" y="45067"/>
                  </a:cubicBezTo>
                  <a:cubicBezTo>
                    <a:pt x="50051" y="44580"/>
                    <a:pt x="51207" y="42684"/>
                    <a:pt x="51315" y="36834"/>
                  </a:cubicBezTo>
                  <a:lnTo>
                    <a:pt x="51315" y="36816"/>
                  </a:lnTo>
                  <a:cubicBezTo>
                    <a:pt x="51315" y="36256"/>
                    <a:pt x="51333" y="35660"/>
                    <a:pt x="51315" y="35010"/>
                  </a:cubicBezTo>
                  <a:cubicBezTo>
                    <a:pt x="51297" y="33674"/>
                    <a:pt x="50936" y="30551"/>
                    <a:pt x="50503" y="27427"/>
                  </a:cubicBezTo>
                  <a:cubicBezTo>
                    <a:pt x="50467" y="27066"/>
                    <a:pt x="50413" y="26741"/>
                    <a:pt x="50358" y="26398"/>
                  </a:cubicBezTo>
                  <a:cubicBezTo>
                    <a:pt x="50304" y="25965"/>
                    <a:pt x="50250" y="25513"/>
                    <a:pt x="50178" y="25098"/>
                  </a:cubicBezTo>
                  <a:cubicBezTo>
                    <a:pt x="50160" y="24899"/>
                    <a:pt x="50124" y="24701"/>
                    <a:pt x="50106" y="24502"/>
                  </a:cubicBezTo>
                  <a:cubicBezTo>
                    <a:pt x="49997" y="23798"/>
                    <a:pt x="49889" y="23130"/>
                    <a:pt x="49799" y="22516"/>
                  </a:cubicBezTo>
                  <a:cubicBezTo>
                    <a:pt x="49744" y="22173"/>
                    <a:pt x="49690" y="21866"/>
                    <a:pt x="49654" y="21559"/>
                  </a:cubicBezTo>
                  <a:cubicBezTo>
                    <a:pt x="49618" y="21396"/>
                    <a:pt x="49600" y="21216"/>
                    <a:pt x="49564" y="21071"/>
                  </a:cubicBezTo>
                  <a:cubicBezTo>
                    <a:pt x="48679" y="15673"/>
                    <a:pt x="47361" y="11556"/>
                    <a:pt x="46639" y="8685"/>
                  </a:cubicBezTo>
                  <a:cubicBezTo>
                    <a:pt x="45917" y="5887"/>
                    <a:pt x="43172" y="3774"/>
                    <a:pt x="38821" y="2294"/>
                  </a:cubicBezTo>
                  <a:cubicBezTo>
                    <a:pt x="36907" y="1644"/>
                    <a:pt x="35047" y="1120"/>
                    <a:pt x="33548" y="723"/>
                  </a:cubicBezTo>
                  <a:lnTo>
                    <a:pt x="33097" y="614"/>
                  </a:lnTo>
                  <a:lnTo>
                    <a:pt x="32862" y="542"/>
                  </a:lnTo>
                  <a:lnTo>
                    <a:pt x="32483" y="452"/>
                  </a:lnTo>
                  <a:lnTo>
                    <a:pt x="31869" y="271"/>
                  </a:lnTo>
                  <a:lnTo>
                    <a:pt x="31598" y="199"/>
                  </a:lnTo>
                  <a:lnTo>
                    <a:pt x="31526" y="181"/>
                  </a:lnTo>
                  <a:lnTo>
                    <a:pt x="31418" y="163"/>
                  </a:lnTo>
                  <a:lnTo>
                    <a:pt x="31292" y="127"/>
                  </a:lnTo>
                  <a:lnTo>
                    <a:pt x="30948" y="19"/>
                  </a:lnTo>
                  <a:lnTo>
                    <a:pt x="30894" y="0"/>
                  </a:lnTo>
                  <a:cubicBezTo>
                    <a:pt x="30244" y="8107"/>
                    <a:pt x="27590" y="10202"/>
                    <a:pt x="26146" y="10726"/>
                  </a:cubicBezTo>
                  <a:cubicBezTo>
                    <a:pt x="25983" y="10780"/>
                    <a:pt x="25821" y="10816"/>
                    <a:pt x="25658" y="10852"/>
                  </a:cubicBezTo>
                  <a:cubicBezTo>
                    <a:pt x="25496" y="10816"/>
                    <a:pt x="25333" y="10780"/>
                    <a:pt x="25171" y="10726"/>
                  </a:cubicBezTo>
                  <a:cubicBezTo>
                    <a:pt x="23726" y="10202"/>
                    <a:pt x="21072" y="8107"/>
                    <a:pt x="204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960311" y="3526859"/>
              <a:ext cx="113837" cy="498430"/>
            </a:xfrm>
            <a:custGeom>
              <a:avLst/>
              <a:gdLst/>
              <a:ahLst/>
              <a:cxnLst/>
              <a:rect l="l" t="t" r="r" b="b"/>
              <a:pathLst>
                <a:path w="3089" h="13525" fill="none" extrusionOk="0">
                  <a:moveTo>
                    <a:pt x="1" y="1"/>
                  </a:moveTo>
                  <a:lnTo>
                    <a:pt x="3088" y="13524"/>
                  </a:lnTo>
                </a:path>
              </a:pathLst>
            </a:custGeom>
            <a:noFill/>
            <a:ln w="9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2112181" y="3379813"/>
              <a:ext cx="30624" cy="558279"/>
            </a:xfrm>
            <a:custGeom>
              <a:avLst/>
              <a:gdLst/>
              <a:ahLst/>
              <a:cxnLst/>
              <a:rect l="l" t="t" r="r" b="b"/>
              <a:pathLst>
                <a:path w="831" h="15149" fill="none" extrusionOk="0">
                  <a:moveTo>
                    <a:pt x="831" y="0"/>
                  </a:moveTo>
                  <a:lnTo>
                    <a:pt x="0" y="15149"/>
                  </a:lnTo>
                </a:path>
              </a:pathLst>
            </a:custGeom>
            <a:noFill/>
            <a:ln w="9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985593" y="4682039"/>
              <a:ext cx="338085" cy="365319"/>
            </a:xfrm>
            <a:custGeom>
              <a:avLst/>
              <a:gdLst/>
              <a:ahLst/>
              <a:cxnLst/>
              <a:rect l="l" t="t" r="r" b="b"/>
              <a:pathLst>
                <a:path w="9174" h="9913" fill="none" extrusionOk="0">
                  <a:moveTo>
                    <a:pt x="4587" y="9913"/>
                  </a:moveTo>
                  <a:lnTo>
                    <a:pt x="4587" y="9913"/>
                  </a:lnTo>
                  <a:cubicBezTo>
                    <a:pt x="2059" y="9913"/>
                    <a:pt x="1" y="7872"/>
                    <a:pt x="1" y="5345"/>
                  </a:cubicBezTo>
                  <a:lnTo>
                    <a:pt x="1" y="0"/>
                  </a:lnTo>
                  <a:lnTo>
                    <a:pt x="9173" y="0"/>
                  </a:lnTo>
                  <a:lnTo>
                    <a:pt x="9173" y="5327"/>
                  </a:lnTo>
                  <a:cubicBezTo>
                    <a:pt x="9173" y="7872"/>
                    <a:pt x="7115" y="9913"/>
                    <a:pt x="4587" y="9913"/>
                  </a:cubicBezTo>
                  <a:close/>
                </a:path>
              </a:pathLst>
            </a:custGeom>
            <a:noFill/>
            <a:ln w="9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1774157" y="4682039"/>
              <a:ext cx="338048" cy="365319"/>
            </a:xfrm>
            <a:custGeom>
              <a:avLst/>
              <a:gdLst/>
              <a:ahLst/>
              <a:cxnLst/>
              <a:rect l="l" t="t" r="r" b="b"/>
              <a:pathLst>
                <a:path w="9173" h="9913" fill="none" extrusionOk="0">
                  <a:moveTo>
                    <a:pt x="4586" y="9913"/>
                  </a:moveTo>
                  <a:lnTo>
                    <a:pt x="4586" y="9913"/>
                  </a:lnTo>
                  <a:cubicBezTo>
                    <a:pt x="2058" y="9913"/>
                    <a:pt x="0" y="7872"/>
                    <a:pt x="0" y="5345"/>
                  </a:cubicBezTo>
                  <a:lnTo>
                    <a:pt x="0" y="0"/>
                  </a:lnTo>
                  <a:lnTo>
                    <a:pt x="9172" y="0"/>
                  </a:lnTo>
                  <a:lnTo>
                    <a:pt x="9172" y="5327"/>
                  </a:lnTo>
                  <a:cubicBezTo>
                    <a:pt x="9172" y="7872"/>
                    <a:pt x="7114" y="9913"/>
                    <a:pt x="4586" y="9913"/>
                  </a:cubicBezTo>
                  <a:close/>
                </a:path>
              </a:pathLst>
            </a:custGeom>
            <a:noFill/>
            <a:ln w="9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1396846" y="3114982"/>
              <a:ext cx="304107" cy="823101"/>
            </a:xfrm>
            <a:custGeom>
              <a:avLst/>
              <a:gdLst/>
              <a:ahLst/>
              <a:cxnLst/>
              <a:rect l="l" t="t" r="r" b="b"/>
              <a:pathLst>
                <a:path w="8252" h="22335" extrusionOk="0">
                  <a:moveTo>
                    <a:pt x="0" y="0"/>
                  </a:moveTo>
                  <a:lnTo>
                    <a:pt x="4135" y="22335"/>
                  </a:lnTo>
                  <a:lnTo>
                    <a:pt x="8252" y="0"/>
                  </a:lnTo>
                  <a:lnTo>
                    <a:pt x="8252" y="0"/>
                  </a:lnTo>
                  <a:cubicBezTo>
                    <a:pt x="7169" y="3268"/>
                    <a:pt x="5598" y="4351"/>
                    <a:pt x="4605" y="4695"/>
                  </a:cubicBezTo>
                  <a:cubicBezTo>
                    <a:pt x="4460" y="4749"/>
                    <a:pt x="4298" y="4803"/>
                    <a:pt x="4135" y="4839"/>
                  </a:cubicBezTo>
                  <a:cubicBezTo>
                    <a:pt x="3973" y="4803"/>
                    <a:pt x="3810" y="4749"/>
                    <a:pt x="3648" y="4695"/>
                  </a:cubicBezTo>
                  <a:cubicBezTo>
                    <a:pt x="2655" y="4333"/>
                    <a:pt x="1084" y="325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1195881" y="2893381"/>
              <a:ext cx="706684" cy="1105243"/>
            </a:xfrm>
            <a:custGeom>
              <a:avLst/>
              <a:gdLst/>
              <a:ahLst/>
              <a:cxnLst/>
              <a:rect l="l" t="t" r="r" b="b"/>
              <a:pathLst>
                <a:path w="19176" h="29991" fill="none" extrusionOk="0">
                  <a:moveTo>
                    <a:pt x="16197" y="12008"/>
                  </a:moveTo>
                  <a:lnTo>
                    <a:pt x="17479" y="13903"/>
                  </a:lnTo>
                  <a:lnTo>
                    <a:pt x="9805" y="29540"/>
                  </a:lnTo>
                  <a:lnTo>
                    <a:pt x="9588" y="29991"/>
                  </a:lnTo>
                  <a:lnTo>
                    <a:pt x="9353" y="29540"/>
                  </a:lnTo>
                  <a:lnTo>
                    <a:pt x="1680" y="13903"/>
                  </a:lnTo>
                  <a:lnTo>
                    <a:pt x="2962" y="12008"/>
                  </a:lnTo>
                  <a:lnTo>
                    <a:pt x="1" y="11014"/>
                  </a:lnTo>
                  <a:lnTo>
                    <a:pt x="1842" y="687"/>
                  </a:lnTo>
                  <a:lnTo>
                    <a:pt x="2095" y="614"/>
                  </a:lnTo>
                  <a:lnTo>
                    <a:pt x="2366" y="542"/>
                  </a:lnTo>
                  <a:lnTo>
                    <a:pt x="2637" y="488"/>
                  </a:lnTo>
                  <a:lnTo>
                    <a:pt x="2781" y="434"/>
                  </a:lnTo>
                  <a:cubicBezTo>
                    <a:pt x="2890" y="416"/>
                    <a:pt x="2980" y="380"/>
                    <a:pt x="3088" y="362"/>
                  </a:cubicBezTo>
                  <a:lnTo>
                    <a:pt x="3341" y="289"/>
                  </a:lnTo>
                  <a:lnTo>
                    <a:pt x="3467" y="253"/>
                  </a:lnTo>
                  <a:lnTo>
                    <a:pt x="3630" y="217"/>
                  </a:lnTo>
                  <a:lnTo>
                    <a:pt x="3756" y="181"/>
                  </a:lnTo>
                  <a:cubicBezTo>
                    <a:pt x="3774" y="181"/>
                    <a:pt x="3792" y="163"/>
                    <a:pt x="3792" y="163"/>
                  </a:cubicBezTo>
                  <a:lnTo>
                    <a:pt x="3919" y="127"/>
                  </a:lnTo>
                  <a:lnTo>
                    <a:pt x="4208" y="55"/>
                  </a:lnTo>
                  <a:lnTo>
                    <a:pt x="4262" y="37"/>
                  </a:lnTo>
                  <a:lnTo>
                    <a:pt x="4352" y="0"/>
                  </a:lnTo>
                  <a:lnTo>
                    <a:pt x="5471" y="6013"/>
                  </a:lnTo>
                  <a:lnTo>
                    <a:pt x="9588" y="28366"/>
                  </a:lnTo>
                  <a:lnTo>
                    <a:pt x="13723" y="6031"/>
                  </a:lnTo>
                  <a:lnTo>
                    <a:pt x="14842" y="19"/>
                  </a:lnTo>
                  <a:lnTo>
                    <a:pt x="14897" y="37"/>
                  </a:lnTo>
                  <a:lnTo>
                    <a:pt x="15240" y="127"/>
                  </a:lnTo>
                  <a:lnTo>
                    <a:pt x="15366" y="163"/>
                  </a:lnTo>
                  <a:lnTo>
                    <a:pt x="15456" y="199"/>
                  </a:lnTo>
                  <a:lnTo>
                    <a:pt x="15547" y="217"/>
                  </a:lnTo>
                  <a:cubicBezTo>
                    <a:pt x="16052" y="362"/>
                    <a:pt x="16720" y="524"/>
                    <a:pt x="17479" y="741"/>
                  </a:cubicBezTo>
                  <a:lnTo>
                    <a:pt x="19176" y="11014"/>
                  </a:lnTo>
                  <a:close/>
                </a:path>
              </a:pathLst>
            </a:custGeom>
            <a:noFill/>
            <a:ln w="9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1184567" y="3641327"/>
              <a:ext cx="876389" cy="1097910"/>
            </a:xfrm>
            <a:custGeom>
              <a:avLst/>
              <a:gdLst/>
              <a:ahLst/>
              <a:cxnLst/>
              <a:rect l="l" t="t" r="r" b="b"/>
              <a:pathLst>
                <a:path w="23781" h="29792" extrusionOk="0">
                  <a:moveTo>
                    <a:pt x="5002" y="0"/>
                  </a:moveTo>
                  <a:lnTo>
                    <a:pt x="1" y="26217"/>
                  </a:lnTo>
                  <a:lnTo>
                    <a:pt x="18797" y="29792"/>
                  </a:lnTo>
                  <a:lnTo>
                    <a:pt x="23780" y="3593"/>
                  </a:lnTo>
                  <a:lnTo>
                    <a:pt x="50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1250462" y="3695207"/>
              <a:ext cx="753928" cy="944235"/>
            </a:xfrm>
            <a:custGeom>
              <a:avLst/>
              <a:gdLst/>
              <a:ahLst/>
              <a:cxnLst/>
              <a:rect l="l" t="t" r="r" b="b"/>
              <a:pathLst>
                <a:path w="20458" h="25622" extrusionOk="0">
                  <a:moveTo>
                    <a:pt x="4279" y="1"/>
                  </a:moveTo>
                  <a:lnTo>
                    <a:pt x="0" y="22534"/>
                  </a:lnTo>
                  <a:lnTo>
                    <a:pt x="16160" y="25622"/>
                  </a:lnTo>
                  <a:lnTo>
                    <a:pt x="20457" y="3088"/>
                  </a:lnTo>
                  <a:lnTo>
                    <a:pt x="42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1445419" y="3766408"/>
              <a:ext cx="491096" cy="93863"/>
            </a:xfrm>
            <a:custGeom>
              <a:avLst/>
              <a:gdLst/>
              <a:ahLst/>
              <a:cxnLst/>
              <a:rect l="l" t="t" r="r" b="b"/>
              <a:pathLst>
                <a:path w="13326" h="2547" fill="none" extrusionOk="0">
                  <a:moveTo>
                    <a:pt x="1" y="1"/>
                  </a:moveTo>
                  <a:lnTo>
                    <a:pt x="13326" y="2546"/>
                  </a:lnTo>
                </a:path>
              </a:pathLst>
            </a:custGeom>
            <a:noFill/>
            <a:ln w="13550" cap="flat" cmpd="sng">
              <a:solidFill>
                <a:schemeClr val="dk1"/>
              </a:solidFill>
              <a:prstDash val="solid"/>
              <a:miter lim="180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1431452" y="3836946"/>
              <a:ext cx="491760" cy="93863"/>
            </a:xfrm>
            <a:custGeom>
              <a:avLst/>
              <a:gdLst/>
              <a:ahLst/>
              <a:cxnLst/>
              <a:rect l="l" t="t" r="r" b="b"/>
              <a:pathLst>
                <a:path w="13344" h="2547" fill="none" extrusionOk="0">
                  <a:moveTo>
                    <a:pt x="0" y="0"/>
                  </a:moveTo>
                  <a:lnTo>
                    <a:pt x="13344" y="2546"/>
                  </a:lnTo>
                </a:path>
              </a:pathLst>
            </a:custGeom>
            <a:noFill/>
            <a:ln w="13550" cap="flat" cmpd="sng">
              <a:solidFill>
                <a:schemeClr val="dk1"/>
              </a:solidFill>
              <a:prstDash val="solid"/>
              <a:miter lim="180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1418147" y="3907484"/>
              <a:ext cx="491760" cy="93863"/>
            </a:xfrm>
            <a:custGeom>
              <a:avLst/>
              <a:gdLst/>
              <a:ahLst/>
              <a:cxnLst/>
              <a:rect l="l" t="t" r="r" b="b"/>
              <a:pathLst>
                <a:path w="13344" h="2547" fill="none" extrusionOk="0">
                  <a:moveTo>
                    <a:pt x="0" y="0"/>
                  </a:moveTo>
                  <a:lnTo>
                    <a:pt x="13343" y="2546"/>
                  </a:lnTo>
                </a:path>
              </a:pathLst>
            </a:custGeom>
            <a:noFill/>
            <a:ln w="13550" cap="flat" cmpd="sng">
              <a:solidFill>
                <a:schemeClr val="dk1"/>
              </a:solidFill>
              <a:prstDash val="solid"/>
              <a:miter lim="180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1404843" y="3978686"/>
              <a:ext cx="491096" cy="93200"/>
            </a:xfrm>
            <a:custGeom>
              <a:avLst/>
              <a:gdLst/>
              <a:ahLst/>
              <a:cxnLst/>
              <a:rect l="l" t="t" r="r" b="b"/>
              <a:pathLst>
                <a:path w="13326" h="2529" fill="none" extrusionOk="0">
                  <a:moveTo>
                    <a:pt x="0" y="0"/>
                  </a:moveTo>
                  <a:lnTo>
                    <a:pt x="13325" y="2528"/>
                  </a:lnTo>
                </a:path>
              </a:pathLst>
            </a:custGeom>
            <a:noFill/>
            <a:ln w="13550" cap="flat" cmpd="sng">
              <a:solidFill>
                <a:schemeClr val="dk1"/>
              </a:solidFill>
              <a:prstDash val="solid"/>
              <a:miter lim="180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1391502" y="4049224"/>
              <a:ext cx="491133" cy="93163"/>
            </a:xfrm>
            <a:custGeom>
              <a:avLst/>
              <a:gdLst/>
              <a:ahLst/>
              <a:cxnLst/>
              <a:rect l="l" t="t" r="r" b="b"/>
              <a:pathLst>
                <a:path w="13327" h="2528" fill="none" extrusionOk="0">
                  <a:moveTo>
                    <a:pt x="1" y="0"/>
                  </a:moveTo>
                  <a:lnTo>
                    <a:pt x="13326" y="2528"/>
                  </a:lnTo>
                </a:path>
              </a:pathLst>
            </a:custGeom>
            <a:noFill/>
            <a:ln w="13550" cap="flat" cmpd="sng">
              <a:solidFill>
                <a:schemeClr val="dk1"/>
              </a:solidFill>
              <a:prstDash val="solid"/>
              <a:miter lim="180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1378198" y="4119762"/>
              <a:ext cx="491096" cy="93826"/>
            </a:xfrm>
            <a:custGeom>
              <a:avLst/>
              <a:gdLst/>
              <a:ahLst/>
              <a:cxnLst/>
              <a:rect l="l" t="t" r="r" b="b"/>
              <a:pathLst>
                <a:path w="13326" h="2546" fill="none" extrusionOk="0">
                  <a:moveTo>
                    <a:pt x="1" y="0"/>
                  </a:moveTo>
                  <a:lnTo>
                    <a:pt x="13326" y="2546"/>
                  </a:lnTo>
                </a:path>
              </a:pathLst>
            </a:custGeom>
            <a:noFill/>
            <a:ln w="13550" cap="flat" cmpd="sng">
              <a:solidFill>
                <a:schemeClr val="dk1"/>
              </a:solidFill>
              <a:prstDash val="solid"/>
              <a:miter lim="180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1364230" y="4190300"/>
              <a:ext cx="491760" cy="93826"/>
            </a:xfrm>
            <a:custGeom>
              <a:avLst/>
              <a:gdLst/>
              <a:ahLst/>
              <a:cxnLst/>
              <a:rect l="l" t="t" r="r" b="b"/>
              <a:pathLst>
                <a:path w="13344" h="2546" fill="none" extrusionOk="0">
                  <a:moveTo>
                    <a:pt x="1" y="0"/>
                  </a:moveTo>
                  <a:lnTo>
                    <a:pt x="13344" y="2546"/>
                  </a:lnTo>
                </a:path>
              </a:pathLst>
            </a:custGeom>
            <a:noFill/>
            <a:ln w="13550" cap="flat" cmpd="sng">
              <a:solidFill>
                <a:schemeClr val="dk1"/>
              </a:solidFill>
              <a:prstDash val="solid"/>
              <a:miter lim="180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1350926" y="4260801"/>
              <a:ext cx="491096" cy="93863"/>
            </a:xfrm>
            <a:custGeom>
              <a:avLst/>
              <a:gdLst/>
              <a:ahLst/>
              <a:cxnLst/>
              <a:rect l="l" t="t" r="r" b="b"/>
              <a:pathLst>
                <a:path w="13326" h="2547" fill="none" extrusionOk="0">
                  <a:moveTo>
                    <a:pt x="1" y="1"/>
                  </a:moveTo>
                  <a:lnTo>
                    <a:pt x="13326" y="2547"/>
                  </a:lnTo>
                </a:path>
              </a:pathLst>
            </a:custGeom>
            <a:noFill/>
            <a:ln w="13550" cap="flat" cmpd="sng">
              <a:solidFill>
                <a:schemeClr val="dk1"/>
              </a:solidFill>
              <a:prstDash val="solid"/>
              <a:miter lim="180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1337622" y="4331339"/>
              <a:ext cx="491096" cy="93863"/>
            </a:xfrm>
            <a:custGeom>
              <a:avLst/>
              <a:gdLst/>
              <a:ahLst/>
              <a:cxnLst/>
              <a:rect l="l" t="t" r="r" b="b"/>
              <a:pathLst>
                <a:path w="13326" h="2547" fill="none" extrusionOk="0">
                  <a:moveTo>
                    <a:pt x="0" y="1"/>
                  </a:moveTo>
                  <a:lnTo>
                    <a:pt x="13326" y="2547"/>
                  </a:lnTo>
                </a:path>
              </a:pathLst>
            </a:custGeom>
            <a:noFill/>
            <a:ln w="13550" cap="flat" cmpd="sng">
              <a:solidFill>
                <a:schemeClr val="dk1"/>
              </a:solidFill>
              <a:prstDash val="solid"/>
              <a:miter lim="180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1323654" y="4401877"/>
              <a:ext cx="491760" cy="93863"/>
            </a:xfrm>
            <a:custGeom>
              <a:avLst/>
              <a:gdLst/>
              <a:ahLst/>
              <a:cxnLst/>
              <a:rect l="l" t="t" r="r" b="b"/>
              <a:pathLst>
                <a:path w="13344" h="2547" fill="none" extrusionOk="0">
                  <a:moveTo>
                    <a:pt x="0" y="1"/>
                  </a:moveTo>
                  <a:lnTo>
                    <a:pt x="13343" y="2547"/>
                  </a:lnTo>
                </a:path>
              </a:pathLst>
            </a:custGeom>
            <a:noFill/>
            <a:ln w="13550" cap="flat" cmpd="sng">
              <a:solidFill>
                <a:schemeClr val="dk1"/>
              </a:solidFill>
              <a:prstDash val="solid"/>
              <a:miter lim="180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1310350" y="4472415"/>
              <a:ext cx="491760" cy="93863"/>
            </a:xfrm>
            <a:custGeom>
              <a:avLst/>
              <a:gdLst/>
              <a:ahLst/>
              <a:cxnLst/>
              <a:rect l="l" t="t" r="r" b="b"/>
              <a:pathLst>
                <a:path w="13344" h="2547" fill="none" extrusionOk="0">
                  <a:moveTo>
                    <a:pt x="0" y="1"/>
                  </a:moveTo>
                  <a:lnTo>
                    <a:pt x="13343" y="2546"/>
                  </a:lnTo>
                </a:path>
              </a:pathLst>
            </a:custGeom>
            <a:noFill/>
            <a:ln w="13550" cap="flat" cmpd="sng">
              <a:solidFill>
                <a:schemeClr val="dk1"/>
              </a:solidFill>
              <a:prstDash val="solid"/>
              <a:miter lim="180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1575845" y="3654484"/>
              <a:ext cx="274846" cy="144572"/>
            </a:xfrm>
            <a:custGeom>
              <a:avLst/>
              <a:gdLst/>
              <a:ahLst/>
              <a:cxnLst/>
              <a:rect l="l" t="t" r="r" b="b"/>
              <a:pathLst>
                <a:path w="7458" h="3923" extrusionOk="0">
                  <a:moveTo>
                    <a:pt x="4006" y="0"/>
                  </a:moveTo>
                  <a:cubicBezTo>
                    <a:pt x="3413" y="0"/>
                    <a:pt x="2893" y="409"/>
                    <a:pt x="2781" y="1015"/>
                  </a:cubicBezTo>
                  <a:lnTo>
                    <a:pt x="2600" y="1882"/>
                  </a:lnTo>
                  <a:lnTo>
                    <a:pt x="217" y="1431"/>
                  </a:lnTo>
                  <a:lnTo>
                    <a:pt x="0" y="2532"/>
                  </a:lnTo>
                  <a:lnTo>
                    <a:pt x="7241" y="3922"/>
                  </a:lnTo>
                  <a:lnTo>
                    <a:pt x="7457" y="2821"/>
                  </a:lnTo>
                  <a:lnTo>
                    <a:pt x="5056" y="2351"/>
                  </a:lnTo>
                  <a:lnTo>
                    <a:pt x="5237" y="1485"/>
                  </a:lnTo>
                  <a:cubicBezTo>
                    <a:pt x="5291" y="1160"/>
                    <a:pt x="5219" y="817"/>
                    <a:pt x="5038" y="546"/>
                  </a:cubicBezTo>
                  <a:cubicBezTo>
                    <a:pt x="4839" y="275"/>
                    <a:pt x="4569" y="76"/>
                    <a:pt x="4244" y="22"/>
                  </a:cubicBezTo>
                  <a:cubicBezTo>
                    <a:pt x="4163" y="8"/>
                    <a:pt x="4084" y="0"/>
                    <a:pt x="4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1696948" y="3686067"/>
              <a:ext cx="49272" cy="45402"/>
            </a:xfrm>
            <a:custGeom>
              <a:avLst/>
              <a:gdLst/>
              <a:ahLst/>
              <a:cxnLst/>
              <a:rect l="l" t="t" r="r" b="b"/>
              <a:pathLst>
                <a:path w="1337" h="1232" extrusionOk="0">
                  <a:moveTo>
                    <a:pt x="670" y="1"/>
                  </a:moveTo>
                  <a:cubicBezTo>
                    <a:pt x="376" y="1"/>
                    <a:pt x="120" y="216"/>
                    <a:pt x="73" y="501"/>
                  </a:cubicBezTo>
                  <a:cubicBezTo>
                    <a:pt x="1" y="826"/>
                    <a:pt x="217" y="1151"/>
                    <a:pt x="560" y="1224"/>
                  </a:cubicBezTo>
                  <a:cubicBezTo>
                    <a:pt x="594" y="1229"/>
                    <a:pt x="627" y="1232"/>
                    <a:pt x="661" y="1232"/>
                  </a:cubicBezTo>
                  <a:cubicBezTo>
                    <a:pt x="950" y="1232"/>
                    <a:pt x="1218" y="1028"/>
                    <a:pt x="1283" y="736"/>
                  </a:cubicBezTo>
                  <a:cubicBezTo>
                    <a:pt x="1337" y="393"/>
                    <a:pt x="1120" y="86"/>
                    <a:pt x="795" y="14"/>
                  </a:cubicBezTo>
                  <a:cubicBezTo>
                    <a:pt x="753" y="5"/>
                    <a:pt x="711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1406833" y="4220225"/>
              <a:ext cx="1087296" cy="346192"/>
            </a:xfrm>
            <a:custGeom>
              <a:avLst/>
              <a:gdLst/>
              <a:ahLst/>
              <a:cxnLst/>
              <a:rect l="l" t="t" r="r" b="b"/>
              <a:pathLst>
                <a:path w="29504" h="9394" extrusionOk="0">
                  <a:moveTo>
                    <a:pt x="17930" y="1"/>
                  </a:moveTo>
                  <a:lnTo>
                    <a:pt x="452" y="5309"/>
                  </a:lnTo>
                  <a:lnTo>
                    <a:pt x="0" y="8378"/>
                  </a:lnTo>
                  <a:cubicBezTo>
                    <a:pt x="0" y="8378"/>
                    <a:pt x="13141" y="9394"/>
                    <a:pt x="20455" y="9394"/>
                  </a:cubicBezTo>
                  <a:cubicBezTo>
                    <a:pt x="22133" y="9394"/>
                    <a:pt x="23504" y="9340"/>
                    <a:pt x="24339" y="9209"/>
                  </a:cubicBezTo>
                  <a:cubicBezTo>
                    <a:pt x="24881" y="9119"/>
                    <a:pt x="25405" y="9083"/>
                    <a:pt x="25946" y="9064"/>
                  </a:cubicBezTo>
                  <a:cubicBezTo>
                    <a:pt x="28239" y="8577"/>
                    <a:pt x="29395" y="6681"/>
                    <a:pt x="29503" y="831"/>
                  </a:cubicBezTo>
                  <a:lnTo>
                    <a:pt x="179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716780" y="3687873"/>
              <a:ext cx="1748025" cy="958239"/>
            </a:xfrm>
            <a:custGeom>
              <a:avLst/>
              <a:gdLst/>
              <a:ahLst/>
              <a:cxnLst/>
              <a:rect l="l" t="t" r="r" b="b"/>
              <a:pathLst>
                <a:path w="47433" h="26002" extrusionOk="0">
                  <a:moveTo>
                    <a:pt x="46566" y="1"/>
                  </a:moveTo>
                  <a:lnTo>
                    <a:pt x="41258" y="615"/>
                  </a:lnTo>
                  <a:lnTo>
                    <a:pt x="39543" y="4515"/>
                  </a:lnTo>
                  <a:lnTo>
                    <a:pt x="33747" y="10744"/>
                  </a:lnTo>
                  <a:lnTo>
                    <a:pt x="23328" y="13958"/>
                  </a:lnTo>
                  <a:lnTo>
                    <a:pt x="22101" y="14337"/>
                  </a:lnTo>
                  <a:lnTo>
                    <a:pt x="21433" y="14536"/>
                  </a:lnTo>
                  <a:lnTo>
                    <a:pt x="687" y="20928"/>
                  </a:lnTo>
                  <a:lnTo>
                    <a:pt x="0" y="23383"/>
                  </a:lnTo>
                  <a:cubicBezTo>
                    <a:pt x="629" y="23565"/>
                    <a:pt x="1274" y="23656"/>
                    <a:pt x="1919" y="23656"/>
                  </a:cubicBezTo>
                  <a:cubicBezTo>
                    <a:pt x="1978" y="23656"/>
                    <a:pt x="2036" y="23655"/>
                    <a:pt x="2095" y="23654"/>
                  </a:cubicBezTo>
                  <a:lnTo>
                    <a:pt x="2095" y="23654"/>
                  </a:lnTo>
                  <a:lnTo>
                    <a:pt x="1734" y="26001"/>
                  </a:lnTo>
                  <a:cubicBezTo>
                    <a:pt x="3991" y="25586"/>
                    <a:pt x="7602" y="24828"/>
                    <a:pt x="11899" y="23654"/>
                  </a:cubicBezTo>
                  <a:cubicBezTo>
                    <a:pt x="14409" y="22968"/>
                    <a:pt x="17912" y="21921"/>
                    <a:pt x="21433" y="20855"/>
                  </a:cubicBezTo>
                  <a:lnTo>
                    <a:pt x="22101" y="20657"/>
                  </a:lnTo>
                  <a:lnTo>
                    <a:pt x="23310" y="20278"/>
                  </a:lnTo>
                  <a:cubicBezTo>
                    <a:pt x="29467" y="18418"/>
                    <a:pt x="35173" y="16612"/>
                    <a:pt x="35173" y="16612"/>
                  </a:cubicBezTo>
                  <a:lnTo>
                    <a:pt x="34487" y="14048"/>
                  </a:lnTo>
                  <a:cubicBezTo>
                    <a:pt x="35986" y="13091"/>
                    <a:pt x="37719" y="12369"/>
                    <a:pt x="39524" y="11701"/>
                  </a:cubicBezTo>
                  <a:cubicBezTo>
                    <a:pt x="41348" y="11015"/>
                    <a:pt x="41980" y="6952"/>
                    <a:pt x="41980" y="6952"/>
                  </a:cubicBezTo>
                  <a:cubicBezTo>
                    <a:pt x="42082" y="6950"/>
                    <a:pt x="42183" y="6949"/>
                    <a:pt x="42286" y="6949"/>
                  </a:cubicBezTo>
                  <a:cubicBezTo>
                    <a:pt x="43000" y="6949"/>
                    <a:pt x="43725" y="7004"/>
                    <a:pt x="44436" y="7115"/>
                  </a:cubicBezTo>
                  <a:cubicBezTo>
                    <a:pt x="44803" y="7182"/>
                    <a:pt x="45198" y="7224"/>
                    <a:pt x="45553" y="7224"/>
                  </a:cubicBezTo>
                  <a:cubicBezTo>
                    <a:pt x="46157" y="7224"/>
                    <a:pt x="46647" y="7102"/>
                    <a:pt x="46693" y="6772"/>
                  </a:cubicBezTo>
                  <a:cubicBezTo>
                    <a:pt x="46765" y="6230"/>
                    <a:pt x="45014" y="5598"/>
                    <a:pt x="45013" y="5598"/>
                  </a:cubicBezTo>
                  <a:lnTo>
                    <a:pt x="45013" y="5598"/>
                  </a:lnTo>
                  <a:cubicBezTo>
                    <a:pt x="45694" y="5784"/>
                    <a:pt x="46389" y="5877"/>
                    <a:pt x="47085" y="5877"/>
                  </a:cubicBezTo>
                  <a:cubicBezTo>
                    <a:pt x="47201" y="5877"/>
                    <a:pt x="47317" y="5874"/>
                    <a:pt x="47433" y="5869"/>
                  </a:cubicBezTo>
                  <a:cubicBezTo>
                    <a:pt x="47397" y="5526"/>
                    <a:pt x="47343" y="5183"/>
                    <a:pt x="47288" y="4840"/>
                  </a:cubicBezTo>
                  <a:lnTo>
                    <a:pt x="45068" y="3630"/>
                  </a:lnTo>
                  <a:lnTo>
                    <a:pt x="45068" y="3630"/>
                  </a:lnTo>
                  <a:cubicBezTo>
                    <a:pt x="45391" y="3653"/>
                    <a:pt x="45674" y="3663"/>
                    <a:pt x="45924" y="3663"/>
                  </a:cubicBezTo>
                  <a:cubicBezTo>
                    <a:pt x="46469" y="3663"/>
                    <a:pt x="46848" y="3614"/>
                    <a:pt x="47108" y="3540"/>
                  </a:cubicBezTo>
                  <a:cubicBezTo>
                    <a:pt x="47090" y="3341"/>
                    <a:pt x="47054" y="3143"/>
                    <a:pt x="47018" y="2962"/>
                  </a:cubicBezTo>
                  <a:lnTo>
                    <a:pt x="42034" y="1861"/>
                  </a:lnTo>
                  <a:cubicBezTo>
                    <a:pt x="42034" y="1861"/>
                    <a:pt x="42937" y="1608"/>
                    <a:pt x="43786" y="1373"/>
                  </a:cubicBezTo>
                  <a:cubicBezTo>
                    <a:pt x="44400" y="1229"/>
                    <a:pt x="45844" y="1138"/>
                    <a:pt x="46729" y="958"/>
                  </a:cubicBezTo>
                  <a:cubicBezTo>
                    <a:pt x="46675" y="615"/>
                    <a:pt x="46620" y="308"/>
                    <a:pt x="46566" y="1"/>
                  </a:cubicBez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1818897" y="3669520"/>
              <a:ext cx="685899" cy="528907"/>
            </a:xfrm>
            <a:custGeom>
              <a:avLst/>
              <a:gdLst/>
              <a:ahLst/>
              <a:cxnLst/>
              <a:rect l="l" t="t" r="r" b="b"/>
              <a:pathLst>
                <a:path w="18612" h="14352" extrusionOk="0">
                  <a:moveTo>
                    <a:pt x="16316" y="1"/>
                  </a:moveTo>
                  <a:cubicBezTo>
                    <a:pt x="14394" y="1"/>
                    <a:pt x="11275" y="51"/>
                    <a:pt x="10793" y="373"/>
                  </a:cubicBezTo>
                  <a:cubicBezTo>
                    <a:pt x="10089" y="842"/>
                    <a:pt x="5376" y="8227"/>
                    <a:pt x="4871" y="9093"/>
                  </a:cubicBezTo>
                  <a:cubicBezTo>
                    <a:pt x="4347" y="9960"/>
                    <a:pt x="2397" y="9924"/>
                    <a:pt x="1296" y="10123"/>
                  </a:cubicBezTo>
                  <a:cubicBezTo>
                    <a:pt x="1296" y="10123"/>
                    <a:pt x="1" y="14352"/>
                    <a:pt x="1966" y="14352"/>
                  </a:cubicBezTo>
                  <a:cubicBezTo>
                    <a:pt x="2114" y="14352"/>
                    <a:pt x="2281" y="14328"/>
                    <a:pt x="2469" y="14275"/>
                  </a:cubicBezTo>
                  <a:cubicBezTo>
                    <a:pt x="5124" y="13535"/>
                    <a:pt x="6550" y="12235"/>
                    <a:pt x="7796" y="11964"/>
                  </a:cubicBezTo>
                  <a:cubicBezTo>
                    <a:pt x="9728" y="11549"/>
                    <a:pt x="10558" y="9960"/>
                    <a:pt x="10901" y="8787"/>
                  </a:cubicBezTo>
                  <a:cubicBezTo>
                    <a:pt x="11100" y="8100"/>
                    <a:pt x="11371" y="7450"/>
                    <a:pt x="11732" y="6855"/>
                  </a:cubicBezTo>
                  <a:cubicBezTo>
                    <a:pt x="11732" y="6855"/>
                    <a:pt x="13556" y="6927"/>
                    <a:pt x="14368" y="6999"/>
                  </a:cubicBezTo>
                  <a:cubicBezTo>
                    <a:pt x="14866" y="7054"/>
                    <a:pt x="15885" y="7306"/>
                    <a:pt x="16455" y="7306"/>
                  </a:cubicBezTo>
                  <a:cubicBezTo>
                    <a:pt x="16816" y="7306"/>
                    <a:pt x="16996" y="7205"/>
                    <a:pt x="16751" y="6891"/>
                  </a:cubicBezTo>
                  <a:cubicBezTo>
                    <a:pt x="16138" y="6078"/>
                    <a:pt x="12129" y="5392"/>
                    <a:pt x="12129" y="5392"/>
                  </a:cubicBezTo>
                  <a:lnTo>
                    <a:pt x="12129" y="5392"/>
                  </a:lnTo>
                  <a:cubicBezTo>
                    <a:pt x="12129" y="5392"/>
                    <a:pt x="14838" y="5428"/>
                    <a:pt x="16372" y="5699"/>
                  </a:cubicBezTo>
                  <a:cubicBezTo>
                    <a:pt x="16722" y="5761"/>
                    <a:pt x="17008" y="5789"/>
                    <a:pt x="17239" y="5789"/>
                  </a:cubicBezTo>
                  <a:cubicBezTo>
                    <a:pt x="18024" y="5789"/>
                    <a:pt x="18185" y="5467"/>
                    <a:pt x="18088" y="5049"/>
                  </a:cubicBezTo>
                  <a:cubicBezTo>
                    <a:pt x="17983" y="4524"/>
                    <a:pt x="14802" y="3964"/>
                    <a:pt x="13705" y="3964"/>
                  </a:cubicBezTo>
                  <a:cubicBezTo>
                    <a:pt x="13671" y="3964"/>
                    <a:pt x="13639" y="3965"/>
                    <a:pt x="13610" y="3966"/>
                  </a:cubicBezTo>
                  <a:cubicBezTo>
                    <a:pt x="13511" y="3972"/>
                    <a:pt x="13412" y="3975"/>
                    <a:pt x="13312" y="3975"/>
                  </a:cubicBezTo>
                  <a:cubicBezTo>
                    <a:pt x="12834" y="3975"/>
                    <a:pt x="12358" y="3905"/>
                    <a:pt x="11894" y="3785"/>
                  </a:cubicBezTo>
                  <a:cubicBezTo>
                    <a:pt x="11894" y="3785"/>
                    <a:pt x="14982" y="3731"/>
                    <a:pt x="16806" y="3731"/>
                  </a:cubicBezTo>
                  <a:cubicBezTo>
                    <a:pt x="18611" y="3731"/>
                    <a:pt x="18377" y="2593"/>
                    <a:pt x="18377" y="2593"/>
                  </a:cubicBezTo>
                  <a:cubicBezTo>
                    <a:pt x="18377" y="2593"/>
                    <a:pt x="17510" y="2557"/>
                    <a:pt x="16770" y="2557"/>
                  </a:cubicBezTo>
                  <a:cubicBezTo>
                    <a:pt x="16029" y="2557"/>
                    <a:pt x="11660" y="2341"/>
                    <a:pt x="11660" y="2341"/>
                  </a:cubicBezTo>
                  <a:cubicBezTo>
                    <a:pt x="12328" y="1149"/>
                    <a:pt x="15795" y="1311"/>
                    <a:pt x="16896" y="1041"/>
                  </a:cubicBezTo>
                  <a:cubicBezTo>
                    <a:pt x="17979" y="770"/>
                    <a:pt x="17835" y="11"/>
                    <a:pt x="17835" y="11"/>
                  </a:cubicBezTo>
                  <a:cubicBezTo>
                    <a:pt x="17835" y="11"/>
                    <a:pt x="17203" y="1"/>
                    <a:pt x="16316" y="1"/>
                  </a:cubicBezTo>
                  <a:close/>
                </a:path>
              </a:pathLst>
            </a:custGeom>
            <a:solidFill>
              <a:srgbClr val="FFB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666880" y="3880876"/>
              <a:ext cx="473112" cy="309229"/>
            </a:xfrm>
            <a:custGeom>
              <a:avLst/>
              <a:gdLst/>
              <a:ahLst/>
              <a:cxnLst/>
              <a:rect l="l" t="t" r="r" b="b"/>
              <a:pathLst>
                <a:path w="12838" h="8391" extrusionOk="0">
                  <a:moveTo>
                    <a:pt x="1445" y="0"/>
                  </a:moveTo>
                  <a:cubicBezTo>
                    <a:pt x="1445" y="0"/>
                    <a:pt x="1011" y="1102"/>
                    <a:pt x="2041" y="1445"/>
                  </a:cubicBezTo>
                  <a:cubicBezTo>
                    <a:pt x="3052" y="1788"/>
                    <a:pt x="8432" y="3232"/>
                    <a:pt x="8432" y="3232"/>
                  </a:cubicBezTo>
                  <a:lnTo>
                    <a:pt x="217" y="2907"/>
                  </a:lnTo>
                  <a:lnTo>
                    <a:pt x="217" y="2907"/>
                  </a:lnTo>
                  <a:cubicBezTo>
                    <a:pt x="217" y="2907"/>
                    <a:pt x="0" y="4297"/>
                    <a:pt x="1391" y="4406"/>
                  </a:cubicBezTo>
                  <a:cubicBezTo>
                    <a:pt x="2781" y="4514"/>
                    <a:pt x="7728" y="4947"/>
                    <a:pt x="7728" y="4947"/>
                  </a:cubicBezTo>
                  <a:lnTo>
                    <a:pt x="795" y="5489"/>
                  </a:lnTo>
                  <a:cubicBezTo>
                    <a:pt x="795" y="5489"/>
                    <a:pt x="849" y="6446"/>
                    <a:pt x="2366" y="6554"/>
                  </a:cubicBezTo>
                  <a:cubicBezTo>
                    <a:pt x="2865" y="6590"/>
                    <a:pt x="3652" y="6602"/>
                    <a:pt x="4478" y="6602"/>
                  </a:cubicBezTo>
                  <a:cubicBezTo>
                    <a:pt x="6131" y="6602"/>
                    <a:pt x="7945" y="6554"/>
                    <a:pt x="7945" y="6554"/>
                  </a:cubicBezTo>
                  <a:lnTo>
                    <a:pt x="7945" y="6554"/>
                  </a:lnTo>
                  <a:lnTo>
                    <a:pt x="2781" y="7529"/>
                  </a:lnTo>
                  <a:cubicBezTo>
                    <a:pt x="2781" y="7529"/>
                    <a:pt x="2257" y="8378"/>
                    <a:pt x="3431" y="8378"/>
                  </a:cubicBezTo>
                  <a:cubicBezTo>
                    <a:pt x="3710" y="8378"/>
                    <a:pt x="4217" y="8390"/>
                    <a:pt x="4869" y="8390"/>
                  </a:cubicBezTo>
                  <a:cubicBezTo>
                    <a:pt x="6960" y="8390"/>
                    <a:pt x="10539" y="8264"/>
                    <a:pt x="12838" y="7204"/>
                  </a:cubicBezTo>
                  <a:cubicBezTo>
                    <a:pt x="12838" y="7204"/>
                    <a:pt x="12296" y="2456"/>
                    <a:pt x="9443" y="1535"/>
                  </a:cubicBezTo>
                  <a:cubicBezTo>
                    <a:pt x="6591" y="596"/>
                    <a:pt x="1445" y="0"/>
                    <a:pt x="1445" y="0"/>
                  </a:cubicBezTo>
                  <a:close/>
                </a:path>
              </a:pathLst>
            </a:custGeom>
            <a:solidFill>
              <a:srgbClr val="FFB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1342265" y="4387246"/>
              <a:ext cx="972206" cy="244295"/>
            </a:xfrm>
            <a:custGeom>
              <a:avLst/>
              <a:gdLst/>
              <a:ahLst/>
              <a:cxnLst/>
              <a:rect l="l" t="t" r="r" b="b"/>
              <a:pathLst>
                <a:path w="26381" h="6629" extrusionOk="0">
                  <a:moveTo>
                    <a:pt x="524" y="1"/>
                  </a:moveTo>
                  <a:lnTo>
                    <a:pt x="1" y="5526"/>
                  </a:lnTo>
                  <a:cubicBezTo>
                    <a:pt x="1590" y="5796"/>
                    <a:pt x="3323" y="5995"/>
                    <a:pt x="5129" y="6157"/>
                  </a:cubicBezTo>
                  <a:cubicBezTo>
                    <a:pt x="9255" y="6523"/>
                    <a:pt x="13697" y="6628"/>
                    <a:pt x="17482" y="6628"/>
                  </a:cubicBezTo>
                  <a:cubicBezTo>
                    <a:pt x="21746" y="6628"/>
                    <a:pt x="25175" y="6494"/>
                    <a:pt x="26380" y="6446"/>
                  </a:cubicBezTo>
                  <a:lnTo>
                    <a:pt x="26109" y="4677"/>
                  </a:lnTo>
                  <a:cubicBezTo>
                    <a:pt x="25104" y="4749"/>
                    <a:pt x="23834" y="4780"/>
                    <a:pt x="22403" y="4780"/>
                  </a:cubicBezTo>
                  <a:cubicBezTo>
                    <a:pt x="17051" y="4780"/>
                    <a:pt x="9460" y="4352"/>
                    <a:pt x="5129" y="4081"/>
                  </a:cubicBezTo>
                  <a:cubicBezTo>
                    <a:pt x="3070" y="3937"/>
                    <a:pt x="1752" y="3846"/>
                    <a:pt x="1752" y="3846"/>
                  </a:cubicBezTo>
                  <a:lnTo>
                    <a:pt x="2204" y="777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603675" y="4039900"/>
              <a:ext cx="1384032" cy="519694"/>
            </a:xfrm>
            <a:custGeom>
              <a:avLst/>
              <a:gdLst/>
              <a:ahLst/>
              <a:cxnLst/>
              <a:rect l="l" t="t" r="r" b="b"/>
              <a:pathLst>
                <a:path w="37556" h="14102" extrusionOk="0">
                  <a:moveTo>
                    <a:pt x="34703" y="0"/>
                  </a:moveTo>
                  <a:lnTo>
                    <a:pt x="26127" y="1228"/>
                  </a:lnTo>
                  <a:lnTo>
                    <a:pt x="14535" y="2889"/>
                  </a:lnTo>
                  <a:cubicBezTo>
                    <a:pt x="13163" y="3684"/>
                    <a:pt x="5995" y="4731"/>
                    <a:pt x="3015" y="5020"/>
                  </a:cubicBezTo>
                  <a:cubicBezTo>
                    <a:pt x="1986" y="5146"/>
                    <a:pt x="993" y="5381"/>
                    <a:pt x="0" y="5706"/>
                  </a:cubicBezTo>
                  <a:cubicBezTo>
                    <a:pt x="144" y="12802"/>
                    <a:pt x="1788" y="14102"/>
                    <a:pt x="5164" y="14102"/>
                  </a:cubicBezTo>
                  <a:cubicBezTo>
                    <a:pt x="8974" y="13669"/>
                    <a:pt x="18435" y="11249"/>
                    <a:pt x="26127" y="9155"/>
                  </a:cubicBezTo>
                  <a:cubicBezTo>
                    <a:pt x="32410" y="7439"/>
                    <a:pt x="37556" y="5959"/>
                    <a:pt x="37556" y="5959"/>
                  </a:cubicBezTo>
                  <a:cubicBezTo>
                    <a:pt x="36780" y="1553"/>
                    <a:pt x="34703" y="0"/>
                    <a:pt x="347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1548574" y="2856785"/>
              <a:ext cx="2027" cy="37"/>
            </a:xfrm>
            <a:custGeom>
              <a:avLst/>
              <a:gdLst/>
              <a:ahLst/>
              <a:cxnLst/>
              <a:rect l="l" t="t" r="r" b="b"/>
              <a:pathLst>
                <a:path w="55" h="1" extrusionOk="0">
                  <a:moveTo>
                    <a:pt x="54" y="0"/>
                  </a:moveTo>
                  <a:lnTo>
                    <a:pt x="0" y="0"/>
                  </a:lnTo>
                  <a:cubicBezTo>
                    <a:pt x="18" y="0"/>
                    <a:pt x="36" y="0"/>
                    <a:pt x="54" y="0"/>
                  </a:cubicBezTo>
                  <a:close/>
                </a:path>
              </a:pathLst>
            </a:custGeom>
            <a:solidFill>
              <a:srgbClr val="FFB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1549237" y="2902705"/>
              <a:ext cx="37" cy="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B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1549237" y="2903368"/>
              <a:ext cx="37" cy="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B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0" name="Google Shape;720;p34"/>
          <p:cNvSpPr/>
          <p:nvPr/>
        </p:nvSpPr>
        <p:spPr>
          <a:xfrm rot="-4546561">
            <a:off x="9094907" y="911235"/>
            <a:ext cx="11737" cy="8192"/>
          </a:xfrm>
          <a:custGeom>
            <a:avLst/>
            <a:gdLst/>
            <a:ahLst/>
            <a:cxnLst/>
            <a:rect l="l" t="t" r="r" b="b"/>
            <a:pathLst>
              <a:path w="341" h="238" extrusionOk="0">
                <a:moveTo>
                  <a:pt x="181" y="0"/>
                </a:moveTo>
                <a:cubicBezTo>
                  <a:pt x="80" y="0"/>
                  <a:pt x="0" y="148"/>
                  <a:pt x="104" y="222"/>
                </a:cubicBezTo>
                <a:cubicBezTo>
                  <a:pt x="121" y="233"/>
                  <a:pt x="138" y="238"/>
                  <a:pt x="155" y="238"/>
                </a:cubicBezTo>
                <a:cubicBezTo>
                  <a:pt x="250" y="238"/>
                  <a:pt x="341" y="85"/>
                  <a:pt x="249" y="23"/>
                </a:cubicBezTo>
                <a:cubicBezTo>
                  <a:pt x="226" y="7"/>
                  <a:pt x="203" y="0"/>
                  <a:pt x="181" y="0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4"/>
          <p:cNvSpPr/>
          <p:nvPr/>
        </p:nvSpPr>
        <p:spPr>
          <a:xfrm rot="-4546561">
            <a:off x="9092449" y="1013040"/>
            <a:ext cx="11634" cy="8639"/>
          </a:xfrm>
          <a:custGeom>
            <a:avLst/>
            <a:gdLst/>
            <a:ahLst/>
            <a:cxnLst/>
            <a:rect l="l" t="t" r="r" b="b"/>
            <a:pathLst>
              <a:path w="338" h="251" extrusionOk="0">
                <a:moveTo>
                  <a:pt x="186" y="1"/>
                </a:moveTo>
                <a:cubicBezTo>
                  <a:pt x="83" y="1"/>
                  <a:pt x="0" y="161"/>
                  <a:pt x="105" y="221"/>
                </a:cubicBezTo>
                <a:cubicBezTo>
                  <a:pt x="130" y="242"/>
                  <a:pt x="154" y="251"/>
                  <a:pt x="177" y="251"/>
                </a:cubicBezTo>
                <a:cubicBezTo>
                  <a:pt x="272" y="251"/>
                  <a:pt x="337" y="95"/>
                  <a:pt x="250" y="22"/>
                </a:cubicBezTo>
                <a:cubicBezTo>
                  <a:pt x="229" y="7"/>
                  <a:pt x="207" y="1"/>
                  <a:pt x="186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4"/>
          <p:cNvSpPr/>
          <p:nvPr/>
        </p:nvSpPr>
        <p:spPr>
          <a:xfrm rot="-4546561">
            <a:off x="9162106" y="990469"/>
            <a:ext cx="11703" cy="8433"/>
          </a:xfrm>
          <a:custGeom>
            <a:avLst/>
            <a:gdLst/>
            <a:ahLst/>
            <a:cxnLst/>
            <a:rect l="l" t="t" r="r" b="b"/>
            <a:pathLst>
              <a:path w="340" h="245" extrusionOk="0">
                <a:moveTo>
                  <a:pt x="175" y="1"/>
                </a:moveTo>
                <a:cubicBezTo>
                  <a:pt x="83" y="1"/>
                  <a:pt x="1" y="148"/>
                  <a:pt x="90" y="223"/>
                </a:cubicBezTo>
                <a:cubicBezTo>
                  <a:pt x="111" y="238"/>
                  <a:pt x="133" y="244"/>
                  <a:pt x="154" y="244"/>
                </a:cubicBezTo>
                <a:cubicBezTo>
                  <a:pt x="257" y="244"/>
                  <a:pt x="340" y="84"/>
                  <a:pt x="234" y="24"/>
                </a:cubicBezTo>
                <a:cubicBezTo>
                  <a:pt x="215" y="8"/>
                  <a:pt x="195" y="1"/>
                  <a:pt x="175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4"/>
          <p:cNvSpPr/>
          <p:nvPr/>
        </p:nvSpPr>
        <p:spPr>
          <a:xfrm rot="-4546561">
            <a:off x="8999795" y="923568"/>
            <a:ext cx="11875" cy="8571"/>
          </a:xfrm>
          <a:custGeom>
            <a:avLst/>
            <a:gdLst/>
            <a:ahLst/>
            <a:cxnLst/>
            <a:rect l="l" t="t" r="r" b="b"/>
            <a:pathLst>
              <a:path w="345" h="249" extrusionOk="0">
                <a:moveTo>
                  <a:pt x="196" y="1"/>
                </a:moveTo>
                <a:cubicBezTo>
                  <a:pt x="89" y="1"/>
                  <a:pt x="1" y="156"/>
                  <a:pt x="108" y="233"/>
                </a:cubicBezTo>
                <a:cubicBezTo>
                  <a:pt x="127" y="244"/>
                  <a:pt x="146" y="249"/>
                  <a:pt x="164" y="249"/>
                </a:cubicBezTo>
                <a:cubicBezTo>
                  <a:pt x="267" y="249"/>
                  <a:pt x="345" y="93"/>
                  <a:pt x="253" y="16"/>
                </a:cubicBezTo>
                <a:cubicBezTo>
                  <a:pt x="234" y="6"/>
                  <a:pt x="215" y="1"/>
                  <a:pt x="196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4"/>
          <p:cNvSpPr/>
          <p:nvPr/>
        </p:nvSpPr>
        <p:spPr>
          <a:xfrm rot="-4546561">
            <a:off x="9037215" y="982535"/>
            <a:ext cx="11668" cy="8467"/>
          </a:xfrm>
          <a:custGeom>
            <a:avLst/>
            <a:gdLst/>
            <a:ahLst/>
            <a:cxnLst/>
            <a:rect l="l" t="t" r="r" b="b"/>
            <a:pathLst>
              <a:path w="339" h="246" extrusionOk="0">
                <a:moveTo>
                  <a:pt x="175" y="1"/>
                </a:moveTo>
                <a:cubicBezTo>
                  <a:pt x="83" y="1"/>
                  <a:pt x="1" y="148"/>
                  <a:pt x="90" y="223"/>
                </a:cubicBezTo>
                <a:cubicBezTo>
                  <a:pt x="112" y="239"/>
                  <a:pt x="135" y="246"/>
                  <a:pt x="157" y="246"/>
                </a:cubicBezTo>
                <a:cubicBezTo>
                  <a:pt x="259" y="246"/>
                  <a:pt x="338" y="98"/>
                  <a:pt x="234" y="24"/>
                </a:cubicBezTo>
                <a:cubicBezTo>
                  <a:pt x="215" y="8"/>
                  <a:pt x="195" y="1"/>
                  <a:pt x="175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4"/>
          <p:cNvSpPr/>
          <p:nvPr/>
        </p:nvSpPr>
        <p:spPr>
          <a:xfrm rot="-4546561">
            <a:off x="9106233" y="969594"/>
            <a:ext cx="12219" cy="8399"/>
          </a:xfrm>
          <a:custGeom>
            <a:avLst/>
            <a:gdLst/>
            <a:ahLst/>
            <a:cxnLst/>
            <a:rect l="l" t="t" r="r" b="b"/>
            <a:pathLst>
              <a:path w="355" h="244" extrusionOk="0">
                <a:moveTo>
                  <a:pt x="181" y="1"/>
                </a:moveTo>
                <a:cubicBezTo>
                  <a:pt x="80" y="1"/>
                  <a:pt x="1" y="148"/>
                  <a:pt x="105" y="222"/>
                </a:cubicBezTo>
                <a:cubicBezTo>
                  <a:pt x="126" y="237"/>
                  <a:pt x="147" y="244"/>
                  <a:pt x="168" y="244"/>
                </a:cubicBezTo>
                <a:cubicBezTo>
                  <a:pt x="272" y="244"/>
                  <a:pt x="354" y="84"/>
                  <a:pt x="249" y="24"/>
                </a:cubicBezTo>
                <a:cubicBezTo>
                  <a:pt x="226" y="8"/>
                  <a:pt x="203" y="1"/>
                  <a:pt x="181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4"/>
          <p:cNvSpPr/>
          <p:nvPr/>
        </p:nvSpPr>
        <p:spPr>
          <a:xfrm rot="-4546561">
            <a:off x="9094529" y="1070142"/>
            <a:ext cx="11634" cy="8467"/>
          </a:xfrm>
          <a:custGeom>
            <a:avLst/>
            <a:gdLst/>
            <a:ahLst/>
            <a:cxnLst/>
            <a:rect l="l" t="t" r="r" b="b"/>
            <a:pathLst>
              <a:path w="338" h="246" extrusionOk="0">
                <a:moveTo>
                  <a:pt x="174" y="1"/>
                </a:moveTo>
                <a:cubicBezTo>
                  <a:pt x="82" y="1"/>
                  <a:pt x="0" y="148"/>
                  <a:pt x="89" y="222"/>
                </a:cubicBezTo>
                <a:cubicBezTo>
                  <a:pt x="112" y="239"/>
                  <a:pt x="135" y="245"/>
                  <a:pt x="157" y="245"/>
                </a:cubicBezTo>
                <a:cubicBezTo>
                  <a:pt x="259" y="245"/>
                  <a:pt x="338" y="98"/>
                  <a:pt x="234" y="24"/>
                </a:cubicBezTo>
                <a:cubicBezTo>
                  <a:pt x="215" y="8"/>
                  <a:pt x="194" y="1"/>
                  <a:pt x="174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4"/>
          <p:cNvSpPr/>
          <p:nvPr/>
        </p:nvSpPr>
        <p:spPr>
          <a:xfrm rot="-4546561">
            <a:off x="9144597" y="1059751"/>
            <a:ext cx="11634" cy="8467"/>
          </a:xfrm>
          <a:custGeom>
            <a:avLst/>
            <a:gdLst/>
            <a:ahLst/>
            <a:cxnLst/>
            <a:rect l="l" t="t" r="r" b="b"/>
            <a:pathLst>
              <a:path w="338" h="246" extrusionOk="0">
                <a:moveTo>
                  <a:pt x="174" y="1"/>
                </a:moveTo>
                <a:cubicBezTo>
                  <a:pt x="82" y="1"/>
                  <a:pt x="0" y="148"/>
                  <a:pt x="90" y="223"/>
                </a:cubicBezTo>
                <a:cubicBezTo>
                  <a:pt x="112" y="239"/>
                  <a:pt x="135" y="246"/>
                  <a:pt x="157" y="246"/>
                </a:cubicBezTo>
                <a:cubicBezTo>
                  <a:pt x="259" y="246"/>
                  <a:pt x="338" y="98"/>
                  <a:pt x="234" y="24"/>
                </a:cubicBezTo>
                <a:cubicBezTo>
                  <a:pt x="215" y="8"/>
                  <a:pt x="194" y="1"/>
                  <a:pt x="174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4"/>
          <p:cNvSpPr/>
          <p:nvPr/>
        </p:nvSpPr>
        <p:spPr>
          <a:xfrm rot="-4546561">
            <a:off x="9205510" y="1067375"/>
            <a:ext cx="11634" cy="8467"/>
          </a:xfrm>
          <a:custGeom>
            <a:avLst/>
            <a:gdLst/>
            <a:ahLst/>
            <a:cxnLst/>
            <a:rect l="l" t="t" r="r" b="b"/>
            <a:pathLst>
              <a:path w="338" h="246" extrusionOk="0">
                <a:moveTo>
                  <a:pt x="181" y="0"/>
                </a:moveTo>
                <a:cubicBezTo>
                  <a:pt x="79" y="0"/>
                  <a:pt x="0" y="148"/>
                  <a:pt x="104" y="222"/>
                </a:cubicBezTo>
                <a:cubicBezTo>
                  <a:pt x="127" y="238"/>
                  <a:pt x="149" y="245"/>
                  <a:pt x="170" y="245"/>
                </a:cubicBezTo>
                <a:cubicBezTo>
                  <a:pt x="268" y="245"/>
                  <a:pt x="338" y="98"/>
                  <a:pt x="249" y="23"/>
                </a:cubicBezTo>
                <a:cubicBezTo>
                  <a:pt x="226" y="7"/>
                  <a:pt x="203" y="0"/>
                  <a:pt x="181" y="0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4"/>
          <p:cNvSpPr/>
          <p:nvPr/>
        </p:nvSpPr>
        <p:spPr>
          <a:xfrm rot="-4546561">
            <a:off x="9228478" y="1034188"/>
            <a:ext cx="11772" cy="8192"/>
          </a:xfrm>
          <a:custGeom>
            <a:avLst/>
            <a:gdLst/>
            <a:ahLst/>
            <a:cxnLst/>
            <a:rect l="l" t="t" r="r" b="b"/>
            <a:pathLst>
              <a:path w="342" h="238" extrusionOk="0">
                <a:moveTo>
                  <a:pt x="181" y="1"/>
                </a:moveTo>
                <a:cubicBezTo>
                  <a:pt x="80" y="1"/>
                  <a:pt x="1" y="148"/>
                  <a:pt x="105" y="222"/>
                </a:cubicBezTo>
                <a:cubicBezTo>
                  <a:pt x="121" y="233"/>
                  <a:pt x="138" y="238"/>
                  <a:pt x="155" y="238"/>
                </a:cubicBezTo>
                <a:cubicBezTo>
                  <a:pt x="251" y="238"/>
                  <a:pt x="341" y="85"/>
                  <a:pt x="249" y="24"/>
                </a:cubicBezTo>
                <a:cubicBezTo>
                  <a:pt x="227" y="8"/>
                  <a:pt x="203" y="1"/>
                  <a:pt x="181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4"/>
          <p:cNvSpPr/>
          <p:nvPr/>
        </p:nvSpPr>
        <p:spPr>
          <a:xfrm rot="-4546561">
            <a:off x="9283020" y="1074020"/>
            <a:ext cx="12185" cy="8399"/>
          </a:xfrm>
          <a:custGeom>
            <a:avLst/>
            <a:gdLst/>
            <a:ahLst/>
            <a:cxnLst/>
            <a:rect l="l" t="t" r="r" b="b"/>
            <a:pathLst>
              <a:path w="354" h="244" extrusionOk="0">
                <a:moveTo>
                  <a:pt x="181" y="0"/>
                </a:moveTo>
                <a:cubicBezTo>
                  <a:pt x="80" y="0"/>
                  <a:pt x="0" y="148"/>
                  <a:pt x="104" y="222"/>
                </a:cubicBezTo>
                <a:cubicBezTo>
                  <a:pt x="126" y="237"/>
                  <a:pt x="147" y="244"/>
                  <a:pt x="168" y="244"/>
                </a:cubicBezTo>
                <a:cubicBezTo>
                  <a:pt x="272" y="244"/>
                  <a:pt x="354" y="83"/>
                  <a:pt x="249" y="23"/>
                </a:cubicBezTo>
                <a:cubicBezTo>
                  <a:pt x="226" y="7"/>
                  <a:pt x="203" y="0"/>
                  <a:pt x="181" y="0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4"/>
          <p:cNvSpPr/>
          <p:nvPr/>
        </p:nvSpPr>
        <p:spPr>
          <a:xfrm rot="-4546561">
            <a:off x="9313207" y="1039544"/>
            <a:ext cx="11634" cy="8433"/>
          </a:xfrm>
          <a:custGeom>
            <a:avLst/>
            <a:gdLst/>
            <a:ahLst/>
            <a:cxnLst/>
            <a:rect l="l" t="t" r="r" b="b"/>
            <a:pathLst>
              <a:path w="338" h="245" extrusionOk="0">
                <a:moveTo>
                  <a:pt x="181" y="0"/>
                </a:moveTo>
                <a:cubicBezTo>
                  <a:pt x="79" y="0"/>
                  <a:pt x="0" y="148"/>
                  <a:pt x="104" y="222"/>
                </a:cubicBezTo>
                <a:cubicBezTo>
                  <a:pt x="123" y="238"/>
                  <a:pt x="144" y="245"/>
                  <a:pt x="164" y="245"/>
                </a:cubicBezTo>
                <a:cubicBezTo>
                  <a:pt x="256" y="245"/>
                  <a:pt x="338" y="97"/>
                  <a:pt x="248" y="23"/>
                </a:cubicBezTo>
                <a:cubicBezTo>
                  <a:pt x="226" y="7"/>
                  <a:pt x="203" y="0"/>
                  <a:pt x="181" y="0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4"/>
          <p:cNvSpPr/>
          <p:nvPr/>
        </p:nvSpPr>
        <p:spPr>
          <a:xfrm rot="-4546561">
            <a:off x="9284710" y="981513"/>
            <a:ext cx="12185" cy="8433"/>
          </a:xfrm>
          <a:custGeom>
            <a:avLst/>
            <a:gdLst/>
            <a:ahLst/>
            <a:cxnLst/>
            <a:rect l="l" t="t" r="r" b="b"/>
            <a:pathLst>
              <a:path w="354" h="245" extrusionOk="0">
                <a:moveTo>
                  <a:pt x="186" y="1"/>
                </a:moveTo>
                <a:cubicBezTo>
                  <a:pt x="83" y="1"/>
                  <a:pt x="0" y="161"/>
                  <a:pt x="105" y="221"/>
                </a:cubicBezTo>
                <a:cubicBezTo>
                  <a:pt x="128" y="237"/>
                  <a:pt x="151" y="244"/>
                  <a:pt x="173" y="244"/>
                </a:cubicBezTo>
                <a:cubicBezTo>
                  <a:pt x="275" y="244"/>
                  <a:pt x="354" y="97"/>
                  <a:pt x="250" y="22"/>
                </a:cubicBezTo>
                <a:cubicBezTo>
                  <a:pt x="229" y="7"/>
                  <a:pt x="207" y="1"/>
                  <a:pt x="186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4"/>
          <p:cNvSpPr/>
          <p:nvPr/>
        </p:nvSpPr>
        <p:spPr>
          <a:xfrm rot="-4546561">
            <a:off x="9310485" y="941573"/>
            <a:ext cx="11668" cy="8399"/>
          </a:xfrm>
          <a:custGeom>
            <a:avLst/>
            <a:gdLst/>
            <a:ahLst/>
            <a:cxnLst/>
            <a:rect l="l" t="t" r="r" b="b"/>
            <a:pathLst>
              <a:path w="339" h="244" extrusionOk="0">
                <a:moveTo>
                  <a:pt x="179" y="0"/>
                </a:moveTo>
                <a:cubicBezTo>
                  <a:pt x="85" y="0"/>
                  <a:pt x="0" y="160"/>
                  <a:pt x="90" y="220"/>
                </a:cubicBezTo>
                <a:cubicBezTo>
                  <a:pt x="113" y="236"/>
                  <a:pt x="136" y="243"/>
                  <a:pt x="158" y="243"/>
                </a:cubicBezTo>
                <a:cubicBezTo>
                  <a:pt x="260" y="243"/>
                  <a:pt x="339" y="96"/>
                  <a:pt x="235" y="22"/>
                </a:cubicBezTo>
                <a:cubicBezTo>
                  <a:pt x="217" y="7"/>
                  <a:pt x="198" y="0"/>
                  <a:pt x="179" y="0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4"/>
          <p:cNvSpPr/>
          <p:nvPr/>
        </p:nvSpPr>
        <p:spPr>
          <a:xfrm rot="-4546561">
            <a:off x="9240668" y="919205"/>
            <a:ext cx="11875" cy="8571"/>
          </a:xfrm>
          <a:custGeom>
            <a:avLst/>
            <a:gdLst/>
            <a:ahLst/>
            <a:cxnLst/>
            <a:rect l="l" t="t" r="r" b="b"/>
            <a:pathLst>
              <a:path w="345" h="249" extrusionOk="0">
                <a:moveTo>
                  <a:pt x="196" y="1"/>
                </a:moveTo>
                <a:cubicBezTo>
                  <a:pt x="89" y="1"/>
                  <a:pt x="0" y="156"/>
                  <a:pt x="108" y="233"/>
                </a:cubicBezTo>
                <a:cubicBezTo>
                  <a:pt x="124" y="244"/>
                  <a:pt x="141" y="248"/>
                  <a:pt x="158" y="248"/>
                </a:cubicBezTo>
                <a:cubicBezTo>
                  <a:pt x="254" y="248"/>
                  <a:pt x="345" y="93"/>
                  <a:pt x="252" y="16"/>
                </a:cubicBezTo>
                <a:cubicBezTo>
                  <a:pt x="234" y="5"/>
                  <a:pt x="214" y="1"/>
                  <a:pt x="196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5" name="Google Shape;735;p34"/>
          <p:cNvGrpSpPr/>
          <p:nvPr/>
        </p:nvGrpSpPr>
        <p:grpSpPr>
          <a:xfrm>
            <a:off x="4838952" y="3692941"/>
            <a:ext cx="3227673" cy="1949217"/>
            <a:chOff x="1589025" y="-321000"/>
            <a:chExt cx="3785238" cy="2285935"/>
          </a:xfrm>
        </p:grpSpPr>
        <p:sp>
          <p:nvSpPr>
            <p:cNvPr id="736" name="Google Shape;736;p34"/>
            <p:cNvSpPr/>
            <p:nvPr/>
          </p:nvSpPr>
          <p:spPr>
            <a:xfrm>
              <a:off x="1589025" y="-320593"/>
              <a:ext cx="1261901" cy="2285528"/>
            </a:xfrm>
            <a:custGeom>
              <a:avLst/>
              <a:gdLst/>
              <a:ahLst/>
              <a:cxnLst/>
              <a:rect l="l" t="t" r="r" b="b"/>
              <a:pathLst>
                <a:path w="15512" h="28095" fill="none" extrusionOk="0">
                  <a:moveTo>
                    <a:pt x="15512" y="28094"/>
                  </a:moveTo>
                  <a:lnTo>
                    <a:pt x="14767" y="28094"/>
                  </a:lnTo>
                  <a:lnTo>
                    <a:pt x="14767" y="3079"/>
                  </a:lnTo>
                  <a:cubicBezTo>
                    <a:pt x="14767" y="1790"/>
                    <a:pt x="13716" y="745"/>
                    <a:pt x="12428" y="740"/>
                  </a:cubicBezTo>
                  <a:lnTo>
                    <a:pt x="3084" y="740"/>
                  </a:lnTo>
                  <a:cubicBezTo>
                    <a:pt x="1796" y="745"/>
                    <a:pt x="751" y="1790"/>
                    <a:pt x="745" y="3079"/>
                  </a:cubicBezTo>
                  <a:lnTo>
                    <a:pt x="745" y="28094"/>
                  </a:lnTo>
                  <a:lnTo>
                    <a:pt x="0" y="28094"/>
                  </a:lnTo>
                  <a:lnTo>
                    <a:pt x="0" y="3079"/>
                  </a:lnTo>
                  <a:cubicBezTo>
                    <a:pt x="6" y="1376"/>
                    <a:pt x="1387" y="0"/>
                    <a:pt x="3084" y="0"/>
                  </a:cubicBezTo>
                  <a:lnTo>
                    <a:pt x="12428" y="0"/>
                  </a:lnTo>
                  <a:cubicBezTo>
                    <a:pt x="14130" y="0"/>
                    <a:pt x="15507" y="1376"/>
                    <a:pt x="15512" y="307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1649631" y="77130"/>
              <a:ext cx="1140690" cy="1542233"/>
            </a:xfrm>
            <a:custGeom>
              <a:avLst/>
              <a:gdLst/>
              <a:ahLst/>
              <a:cxnLst/>
              <a:rect l="l" t="t" r="r" b="b"/>
              <a:pathLst>
                <a:path w="14022" h="18958" fill="none" extrusionOk="0">
                  <a:moveTo>
                    <a:pt x="0" y="1"/>
                  </a:moveTo>
                  <a:lnTo>
                    <a:pt x="14022" y="1"/>
                  </a:lnTo>
                  <a:lnTo>
                    <a:pt x="14022" y="18958"/>
                  </a:lnTo>
                  <a:lnTo>
                    <a:pt x="0" y="1895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1809974" y="187848"/>
              <a:ext cx="81" cy="1343577"/>
            </a:xfrm>
            <a:custGeom>
              <a:avLst/>
              <a:gdLst/>
              <a:ahLst/>
              <a:cxnLst/>
              <a:rect l="l" t="t" r="r" b="b"/>
              <a:pathLst>
                <a:path w="1" h="16516" fill="none" extrusionOk="0">
                  <a:moveTo>
                    <a:pt x="1" y="0"/>
                  </a:moveTo>
                  <a:lnTo>
                    <a:pt x="1" y="16515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2083149" y="187848"/>
              <a:ext cx="81" cy="1343577"/>
            </a:xfrm>
            <a:custGeom>
              <a:avLst/>
              <a:gdLst/>
              <a:ahLst/>
              <a:cxnLst/>
              <a:rect l="l" t="t" r="r" b="b"/>
              <a:pathLst>
                <a:path w="1" h="16516" fill="none" extrusionOk="0">
                  <a:moveTo>
                    <a:pt x="1" y="0"/>
                  </a:moveTo>
                  <a:lnTo>
                    <a:pt x="1" y="16515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2356732" y="187848"/>
              <a:ext cx="81" cy="1343577"/>
            </a:xfrm>
            <a:custGeom>
              <a:avLst/>
              <a:gdLst/>
              <a:ahLst/>
              <a:cxnLst/>
              <a:rect l="l" t="t" r="r" b="b"/>
              <a:pathLst>
                <a:path w="1" h="16516" fill="none" extrusionOk="0">
                  <a:moveTo>
                    <a:pt x="1" y="0"/>
                  </a:moveTo>
                  <a:lnTo>
                    <a:pt x="1" y="16515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2629908" y="187848"/>
              <a:ext cx="81" cy="1343577"/>
            </a:xfrm>
            <a:custGeom>
              <a:avLst/>
              <a:gdLst/>
              <a:ahLst/>
              <a:cxnLst/>
              <a:rect l="l" t="t" r="r" b="b"/>
              <a:pathLst>
                <a:path w="1" h="16516" fill="none" extrusionOk="0">
                  <a:moveTo>
                    <a:pt x="0" y="0"/>
                  </a:moveTo>
                  <a:lnTo>
                    <a:pt x="0" y="16515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2850856" y="-321000"/>
              <a:ext cx="1261494" cy="2285935"/>
            </a:xfrm>
            <a:custGeom>
              <a:avLst/>
              <a:gdLst/>
              <a:ahLst/>
              <a:cxnLst/>
              <a:rect l="l" t="t" r="r" b="b"/>
              <a:pathLst>
                <a:path w="15507" h="28100" fill="none" extrusionOk="0">
                  <a:moveTo>
                    <a:pt x="15507" y="28099"/>
                  </a:moveTo>
                  <a:lnTo>
                    <a:pt x="14762" y="28099"/>
                  </a:lnTo>
                  <a:lnTo>
                    <a:pt x="14762" y="3084"/>
                  </a:lnTo>
                  <a:cubicBezTo>
                    <a:pt x="14762" y="1795"/>
                    <a:pt x="13717" y="750"/>
                    <a:pt x="12428" y="750"/>
                  </a:cubicBezTo>
                  <a:lnTo>
                    <a:pt x="3084" y="750"/>
                  </a:lnTo>
                  <a:cubicBezTo>
                    <a:pt x="1791" y="750"/>
                    <a:pt x="746" y="1795"/>
                    <a:pt x="746" y="3084"/>
                  </a:cubicBezTo>
                  <a:lnTo>
                    <a:pt x="746" y="28099"/>
                  </a:lnTo>
                  <a:lnTo>
                    <a:pt x="1" y="28099"/>
                  </a:lnTo>
                  <a:lnTo>
                    <a:pt x="1" y="3084"/>
                  </a:lnTo>
                  <a:cubicBezTo>
                    <a:pt x="1" y="1381"/>
                    <a:pt x="1382" y="5"/>
                    <a:pt x="3084" y="0"/>
                  </a:cubicBezTo>
                  <a:lnTo>
                    <a:pt x="12428" y="0"/>
                  </a:lnTo>
                  <a:cubicBezTo>
                    <a:pt x="14126" y="5"/>
                    <a:pt x="15507" y="1381"/>
                    <a:pt x="15507" y="308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2911463" y="77130"/>
              <a:ext cx="1140283" cy="1542233"/>
            </a:xfrm>
            <a:custGeom>
              <a:avLst/>
              <a:gdLst/>
              <a:ahLst/>
              <a:cxnLst/>
              <a:rect l="l" t="t" r="r" b="b"/>
              <a:pathLst>
                <a:path w="14017" h="18958" fill="none" extrusionOk="0">
                  <a:moveTo>
                    <a:pt x="1" y="1"/>
                  </a:moveTo>
                  <a:lnTo>
                    <a:pt x="14017" y="1"/>
                  </a:lnTo>
                  <a:lnTo>
                    <a:pt x="14017" y="18958"/>
                  </a:lnTo>
                  <a:lnTo>
                    <a:pt x="1" y="1895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3071398" y="187848"/>
              <a:ext cx="81" cy="1343577"/>
            </a:xfrm>
            <a:custGeom>
              <a:avLst/>
              <a:gdLst/>
              <a:ahLst/>
              <a:cxnLst/>
              <a:rect l="l" t="t" r="r" b="b"/>
              <a:pathLst>
                <a:path w="1" h="16516" fill="none" extrusionOk="0">
                  <a:moveTo>
                    <a:pt x="1" y="0"/>
                  </a:moveTo>
                  <a:lnTo>
                    <a:pt x="1" y="16515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3344981" y="187848"/>
              <a:ext cx="81" cy="1343577"/>
            </a:xfrm>
            <a:custGeom>
              <a:avLst/>
              <a:gdLst/>
              <a:ahLst/>
              <a:cxnLst/>
              <a:rect l="l" t="t" r="r" b="b"/>
              <a:pathLst>
                <a:path w="1" h="16516" fill="none" extrusionOk="0">
                  <a:moveTo>
                    <a:pt x="1" y="0"/>
                  </a:moveTo>
                  <a:lnTo>
                    <a:pt x="1" y="16515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618157" y="187848"/>
              <a:ext cx="81" cy="1343577"/>
            </a:xfrm>
            <a:custGeom>
              <a:avLst/>
              <a:gdLst/>
              <a:ahLst/>
              <a:cxnLst/>
              <a:rect l="l" t="t" r="r" b="b"/>
              <a:pathLst>
                <a:path w="1" h="16516" fill="none" extrusionOk="0">
                  <a:moveTo>
                    <a:pt x="1" y="0"/>
                  </a:moveTo>
                  <a:lnTo>
                    <a:pt x="1" y="16515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3891739" y="187848"/>
              <a:ext cx="81" cy="1343577"/>
            </a:xfrm>
            <a:custGeom>
              <a:avLst/>
              <a:gdLst/>
              <a:ahLst/>
              <a:cxnLst/>
              <a:rect l="l" t="t" r="r" b="b"/>
              <a:pathLst>
                <a:path w="1" h="16516" fill="none" extrusionOk="0">
                  <a:moveTo>
                    <a:pt x="1" y="0"/>
                  </a:moveTo>
                  <a:lnTo>
                    <a:pt x="1" y="16515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4112281" y="-321000"/>
              <a:ext cx="1261983" cy="2285935"/>
            </a:xfrm>
            <a:custGeom>
              <a:avLst/>
              <a:gdLst/>
              <a:ahLst/>
              <a:cxnLst/>
              <a:rect l="l" t="t" r="r" b="b"/>
              <a:pathLst>
                <a:path w="15513" h="28100" fill="none" extrusionOk="0">
                  <a:moveTo>
                    <a:pt x="15512" y="28099"/>
                  </a:moveTo>
                  <a:lnTo>
                    <a:pt x="14767" y="28099"/>
                  </a:lnTo>
                  <a:lnTo>
                    <a:pt x="14767" y="3084"/>
                  </a:lnTo>
                  <a:cubicBezTo>
                    <a:pt x="14762" y="1795"/>
                    <a:pt x="13717" y="750"/>
                    <a:pt x="12429" y="745"/>
                  </a:cubicBezTo>
                  <a:lnTo>
                    <a:pt x="3085" y="745"/>
                  </a:lnTo>
                  <a:cubicBezTo>
                    <a:pt x="1796" y="750"/>
                    <a:pt x="751" y="1795"/>
                    <a:pt x="746" y="3084"/>
                  </a:cubicBezTo>
                  <a:lnTo>
                    <a:pt x="746" y="28099"/>
                  </a:lnTo>
                  <a:lnTo>
                    <a:pt x="1" y="28099"/>
                  </a:lnTo>
                  <a:lnTo>
                    <a:pt x="1" y="3084"/>
                  </a:lnTo>
                  <a:cubicBezTo>
                    <a:pt x="6" y="1381"/>
                    <a:pt x="1382" y="5"/>
                    <a:pt x="3085" y="0"/>
                  </a:cubicBezTo>
                  <a:lnTo>
                    <a:pt x="12429" y="0"/>
                  </a:lnTo>
                  <a:cubicBezTo>
                    <a:pt x="14131" y="5"/>
                    <a:pt x="15507" y="1381"/>
                    <a:pt x="15512" y="308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4172887" y="77130"/>
              <a:ext cx="1140771" cy="1542233"/>
            </a:xfrm>
            <a:custGeom>
              <a:avLst/>
              <a:gdLst/>
              <a:ahLst/>
              <a:cxnLst/>
              <a:rect l="l" t="t" r="r" b="b"/>
              <a:pathLst>
                <a:path w="14023" h="18958" fill="none" extrusionOk="0">
                  <a:moveTo>
                    <a:pt x="1" y="1"/>
                  </a:moveTo>
                  <a:lnTo>
                    <a:pt x="14022" y="1"/>
                  </a:lnTo>
                  <a:lnTo>
                    <a:pt x="14022" y="18958"/>
                  </a:lnTo>
                  <a:lnTo>
                    <a:pt x="1" y="1895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4333311" y="187848"/>
              <a:ext cx="81" cy="1343577"/>
            </a:xfrm>
            <a:custGeom>
              <a:avLst/>
              <a:gdLst/>
              <a:ahLst/>
              <a:cxnLst/>
              <a:rect l="l" t="t" r="r" b="b"/>
              <a:pathLst>
                <a:path w="1" h="16516" fill="none" extrusionOk="0">
                  <a:moveTo>
                    <a:pt x="0" y="0"/>
                  </a:moveTo>
                  <a:lnTo>
                    <a:pt x="0" y="16515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4606487" y="187848"/>
              <a:ext cx="81" cy="1343577"/>
            </a:xfrm>
            <a:custGeom>
              <a:avLst/>
              <a:gdLst/>
              <a:ahLst/>
              <a:cxnLst/>
              <a:rect l="l" t="t" r="r" b="b"/>
              <a:pathLst>
                <a:path w="1" h="16516" fill="none" extrusionOk="0">
                  <a:moveTo>
                    <a:pt x="0" y="0"/>
                  </a:moveTo>
                  <a:lnTo>
                    <a:pt x="0" y="16515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4880069" y="187848"/>
              <a:ext cx="81" cy="1343577"/>
            </a:xfrm>
            <a:custGeom>
              <a:avLst/>
              <a:gdLst/>
              <a:ahLst/>
              <a:cxnLst/>
              <a:rect l="l" t="t" r="r" b="b"/>
              <a:pathLst>
                <a:path w="1" h="16516" fill="none" extrusionOk="0">
                  <a:moveTo>
                    <a:pt x="0" y="0"/>
                  </a:moveTo>
                  <a:lnTo>
                    <a:pt x="0" y="16515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5153245" y="187848"/>
              <a:ext cx="81" cy="1343577"/>
            </a:xfrm>
            <a:custGeom>
              <a:avLst/>
              <a:gdLst/>
              <a:ahLst/>
              <a:cxnLst/>
              <a:rect l="l" t="t" r="r" b="b"/>
              <a:pathLst>
                <a:path w="1" h="16516" fill="none" extrusionOk="0">
                  <a:moveTo>
                    <a:pt x="0" y="0"/>
                  </a:moveTo>
                  <a:lnTo>
                    <a:pt x="0" y="16515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61;p35">
            <a:extLst>
              <a:ext uri="{FF2B5EF4-FFF2-40B4-BE49-F238E27FC236}">
                <a16:creationId xmlns:a16="http://schemas.microsoft.com/office/drawing/2014/main" id="{8A6E90BB-79EF-2152-1AD7-725894B42868}"/>
              </a:ext>
            </a:extLst>
          </p:cNvPr>
          <p:cNvSpPr txBox="1"/>
          <p:nvPr/>
        </p:nvSpPr>
        <p:spPr>
          <a:xfrm>
            <a:off x="6102972" y="1886051"/>
            <a:ext cx="2669741" cy="13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chemeClr val="accent3"/>
                </a:solidFill>
                <a:latin typeface="Abril Fatface" panose="02000503000000020003" pitchFamily="2" charset="77"/>
                <a:ea typeface="Aleo"/>
                <a:cs typeface="Aleo"/>
                <a:sym typeface="Aleo"/>
              </a:rPr>
            </a:br>
            <a:r>
              <a:rPr lang="en-US" i="0" dirty="0">
                <a:solidFill>
                  <a:schemeClr val="accent3"/>
                </a:solidFill>
                <a:effectLst/>
                <a:latin typeface="Abril Fatface" panose="02000503000000020003" pitchFamily="2" charset="77"/>
              </a:rPr>
              <a:t>Abhinav Nippani</a:t>
            </a:r>
            <a:r>
              <a:rPr lang="en-US" dirty="0">
                <a:solidFill>
                  <a:schemeClr val="accent3"/>
                </a:solidFill>
                <a:latin typeface="Abril Fatface" panose="02000503000000020003" pitchFamily="2" charset="77"/>
              </a:rPr>
              <a:t>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>
                <a:solidFill>
                  <a:schemeClr val="accent3"/>
                </a:solidFill>
                <a:effectLst/>
                <a:latin typeface="Abril Fatface" panose="02000503000000020003" pitchFamily="2" charset="77"/>
              </a:rPr>
              <a:t>Ayush Patel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>
                <a:solidFill>
                  <a:schemeClr val="accent3"/>
                </a:solidFill>
                <a:effectLst/>
                <a:latin typeface="Abril Fatface" panose="02000503000000020003" pitchFamily="2" charset="77"/>
              </a:rPr>
              <a:t>Shivansh Verma</a:t>
            </a:r>
            <a:endParaRPr lang="en-US" dirty="0">
              <a:solidFill>
                <a:schemeClr val="accent3"/>
              </a:solidFill>
              <a:latin typeface="Abril Fatface" panose="02000503000000020003" pitchFamily="2" charset="77"/>
              <a:ea typeface="Aleo"/>
              <a:cs typeface="Aleo"/>
              <a:sym typeface="Ale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7"/>
          <p:cNvSpPr txBox="1">
            <a:spLocks noGrp="1"/>
          </p:cNvSpPr>
          <p:nvPr>
            <p:ph type="title"/>
          </p:nvPr>
        </p:nvSpPr>
        <p:spPr>
          <a:xfrm>
            <a:off x="384556" y="165392"/>
            <a:ext cx="47226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500" dirty="0">
                <a:solidFill>
                  <a:schemeClr val="tx1"/>
                </a:solidFill>
                <a:latin typeface="Abril Fatface" panose="02000503000000020003" pitchFamily="2" charset="77"/>
              </a:rPr>
              <a:t>Ensure Correct Login</a:t>
            </a:r>
          </a:p>
        </p:txBody>
      </p:sp>
      <p:grpSp>
        <p:nvGrpSpPr>
          <p:cNvPr id="796" name="Google Shape;796;p37"/>
          <p:cNvGrpSpPr/>
          <p:nvPr/>
        </p:nvGrpSpPr>
        <p:grpSpPr>
          <a:xfrm>
            <a:off x="5694950" y="716069"/>
            <a:ext cx="2163050" cy="4066706"/>
            <a:chOff x="5656500" y="645394"/>
            <a:chExt cx="2163050" cy="4066706"/>
          </a:xfrm>
        </p:grpSpPr>
        <p:sp>
          <p:nvSpPr>
            <p:cNvPr id="797" name="Google Shape;797;p37"/>
            <p:cNvSpPr/>
            <p:nvPr/>
          </p:nvSpPr>
          <p:spPr>
            <a:xfrm>
              <a:off x="5834843" y="1772500"/>
              <a:ext cx="200158" cy="254458"/>
            </a:xfrm>
            <a:custGeom>
              <a:avLst/>
              <a:gdLst/>
              <a:ahLst/>
              <a:cxnLst/>
              <a:rect l="l" t="t" r="r" b="b"/>
              <a:pathLst>
                <a:path w="2514" h="3196" extrusionOk="0">
                  <a:moveTo>
                    <a:pt x="790" y="1"/>
                  </a:moveTo>
                  <a:lnTo>
                    <a:pt x="1" y="1149"/>
                  </a:lnTo>
                  <a:lnTo>
                    <a:pt x="2513" y="3195"/>
                  </a:lnTo>
                  <a:lnTo>
                    <a:pt x="2513" y="1149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5751961" y="1635717"/>
              <a:ext cx="151592" cy="136862"/>
            </a:xfrm>
            <a:custGeom>
              <a:avLst/>
              <a:gdLst/>
              <a:ahLst/>
              <a:cxnLst/>
              <a:rect l="l" t="t" r="r" b="b"/>
              <a:pathLst>
                <a:path w="1904" h="1719" extrusionOk="0">
                  <a:moveTo>
                    <a:pt x="735" y="0"/>
                  </a:moveTo>
                  <a:cubicBezTo>
                    <a:pt x="474" y="0"/>
                    <a:pt x="207" y="114"/>
                    <a:pt x="1" y="408"/>
                  </a:cubicBezTo>
                  <a:lnTo>
                    <a:pt x="342" y="337"/>
                  </a:lnTo>
                  <a:lnTo>
                    <a:pt x="1831" y="1719"/>
                  </a:lnTo>
                  <a:cubicBezTo>
                    <a:pt x="1903" y="1306"/>
                    <a:pt x="1831" y="875"/>
                    <a:pt x="1634" y="498"/>
                  </a:cubicBezTo>
                  <a:cubicBezTo>
                    <a:pt x="1475" y="234"/>
                    <a:pt x="1111" y="0"/>
                    <a:pt x="735" y="0"/>
                  </a:cubicBez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5656500" y="1661274"/>
              <a:ext cx="241321" cy="206687"/>
            </a:xfrm>
            <a:custGeom>
              <a:avLst/>
              <a:gdLst/>
              <a:ahLst/>
              <a:cxnLst/>
              <a:rect l="l" t="t" r="r" b="b"/>
              <a:pathLst>
                <a:path w="3031" h="2596" extrusionOk="0">
                  <a:moveTo>
                    <a:pt x="1616" y="1"/>
                  </a:moveTo>
                  <a:cubicBezTo>
                    <a:pt x="1103" y="1"/>
                    <a:pt x="427" y="126"/>
                    <a:pt x="248" y="590"/>
                  </a:cubicBezTo>
                  <a:cubicBezTo>
                    <a:pt x="0" y="1235"/>
                    <a:pt x="224" y="2595"/>
                    <a:pt x="1805" y="2595"/>
                  </a:cubicBezTo>
                  <a:cubicBezTo>
                    <a:pt x="1940" y="2595"/>
                    <a:pt x="2085" y="2585"/>
                    <a:pt x="2241" y="2564"/>
                  </a:cubicBezTo>
                  <a:lnTo>
                    <a:pt x="3030" y="1398"/>
                  </a:lnTo>
                  <a:lnTo>
                    <a:pt x="2187" y="69"/>
                  </a:lnTo>
                  <a:cubicBezTo>
                    <a:pt x="2096" y="33"/>
                    <a:pt x="1877" y="1"/>
                    <a:pt x="1616" y="1"/>
                  </a:cubicBez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6946305" y="975250"/>
              <a:ext cx="564568" cy="564568"/>
            </a:xfrm>
            <a:custGeom>
              <a:avLst/>
              <a:gdLst/>
              <a:ahLst/>
              <a:cxnLst/>
              <a:rect l="l" t="t" r="r" b="b"/>
              <a:pathLst>
                <a:path w="7091" h="7091" extrusionOk="0">
                  <a:moveTo>
                    <a:pt x="3555" y="1"/>
                  </a:moveTo>
                  <a:cubicBezTo>
                    <a:pt x="1598" y="1"/>
                    <a:pt x="1" y="1580"/>
                    <a:pt x="1" y="3537"/>
                  </a:cubicBezTo>
                  <a:cubicBezTo>
                    <a:pt x="1" y="5511"/>
                    <a:pt x="1598" y="7090"/>
                    <a:pt x="3555" y="7090"/>
                  </a:cubicBezTo>
                  <a:cubicBezTo>
                    <a:pt x="5511" y="7090"/>
                    <a:pt x="7090" y="5511"/>
                    <a:pt x="7090" y="3537"/>
                  </a:cubicBezTo>
                  <a:cubicBezTo>
                    <a:pt x="7090" y="1580"/>
                    <a:pt x="5511" y="1"/>
                    <a:pt x="3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6559045" y="4474840"/>
              <a:ext cx="490285" cy="237260"/>
            </a:xfrm>
            <a:custGeom>
              <a:avLst/>
              <a:gdLst/>
              <a:ahLst/>
              <a:cxnLst/>
              <a:rect l="l" t="t" r="r" b="b"/>
              <a:pathLst>
                <a:path w="6158" h="2980" extrusionOk="0">
                  <a:moveTo>
                    <a:pt x="5708" y="0"/>
                  </a:moveTo>
                  <a:lnTo>
                    <a:pt x="2316" y="2190"/>
                  </a:lnTo>
                  <a:cubicBezTo>
                    <a:pt x="2272" y="2189"/>
                    <a:pt x="2228" y="2189"/>
                    <a:pt x="2185" y="2189"/>
                  </a:cubicBezTo>
                  <a:cubicBezTo>
                    <a:pt x="207" y="2189"/>
                    <a:pt x="1" y="2980"/>
                    <a:pt x="1" y="2980"/>
                  </a:cubicBezTo>
                  <a:lnTo>
                    <a:pt x="4416" y="2980"/>
                  </a:lnTo>
                  <a:lnTo>
                    <a:pt x="5708" y="1490"/>
                  </a:lnTo>
                  <a:lnTo>
                    <a:pt x="5708" y="2980"/>
                  </a:lnTo>
                  <a:lnTo>
                    <a:pt x="6139" y="2980"/>
                  </a:lnTo>
                  <a:cubicBezTo>
                    <a:pt x="6139" y="2980"/>
                    <a:pt x="6121" y="1705"/>
                    <a:pt x="6139" y="844"/>
                  </a:cubicBezTo>
                  <a:cubicBezTo>
                    <a:pt x="6157" y="0"/>
                    <a:pt x="5708" y="0"/>
                    <a:pt x="5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6727675" y="4120462"/>
              <a:ext cx="290206" cy="528819"/>
            </a:xfrm>
            <a:custGeom>
              <a:avLst/>
              <a:gdLst/>
              <a:ahLst/>
              <a:cxnLst/>
              <a:rect l="l" t="t" r="r" b="b"/>
              <a:pathLst>
                <a:path w="3645" h="6642" extrusionOk="0">
                  <a:moveTo>
                    <a:pt x="1473" y="0"/>
                  </a:moveTo>
                  <a:lnTo>
                    <a:pt x="1903" y="4451"/>
                  </a:lnTo>
                  <a:lnTo>
                    <a:pt x="1" y="6641"/>
                  </a:lnTo>
                  <a:lnTo>
                    <a:pt x="988" y="6641"/>
                  </a:lnTo>
                  <a:cubicBezTo>
                    <a:pt x="1437" y="6641"/>
                    <a:pt x="1867" y="6480"/>
                    <a:pt x="2208" y="6174"/>
                  </a:cubicBezTo>
                  <a:cubicBezTo>
                    <a:pt x="2765" y="5690"/>
                    <a:pt x="3231" y="5116"/>
                    <a:pt x="3590" y="4451"/>
                  </a:cubicBezTo>
                  <a:lnTo>
                    <a:pt x="3644" y="377"/>
                  </a:lnTo>
                  <a:lnTo>
                    <a:pt x="1473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6614777" y="2142762"/>
              <a:ext cx="447371" cy="2279290"/>
            </a:xfrm>
            <a:custGeom>
              <a:avLst/>
              <a:gdLst/>
              <a:ahLst/>
              <a:cxnLst/>
              <a:rect l="l" t="t" r="r" b="b"/>
              <a:pathLst>
                <a:path w="5619" h="28628" extrusionOk="0">
                  <a:moveTo>
                    <a:pt x="1419" y="0"/>
                  </a:moveTo>
                  <a:cubicBezTo>
                    <a:pt x="1419" y="0"/>
                    <a:pt x="1" y="3375"/>
                    <a:pt x="1114" y="15830"/>
                  </a:cubicBezTo>
                  <a:cubicBezTo>
                    <a:pt x="1616" y="21340"/>
                    <a:pt x="2783" y="28627"/>
                    <a:pt x="2783" y="28627"/>
                  </a:cubicBezTo>
                  <a:lnTo>
                    <a:pt x="5619" y="28574"/>
                  </a:lnTo>
                  <a:lnTo>
                    <a:pt x="48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7485077" y="4504855"/>
              <a:ext cx="334473" cy="207244"/>
            </a:xfrm>
            <a:custGeom>
              <a:avLst/>
              <a:gdLst/>
              <a:ahLst/>
              <a:cxnLst/>
              <a:rect l="l" t="t" r="r" b="b"/>
              <a:pathLst>
                <a:path w="4201" h="2603" extrusionOk="0">
                  <a:moveTo>
                    <a:pt x="358" y="0"/>
                  </a:moveTo>
                  <a:cubicBezTo>
                    <a:pt x="342" y="0"/>
                    <a:pt x="70" y="17"/>
                    <a:pt x="0" y="1113"/>
                  </a:cubicBezTo>
                  <a:lnTo>
                    <a:pt x="0" y="2603"/>
                  </a:lnTo>
                  <a:lnTo>
                    <a:pt x="359" y="2603"/>
                  </a:lnTo>
                  <a:lnTo>
                    <a:pt x="359" y="1562"/>
                  </a:lnTo>
                  <a:lnTo>
                    <a:pt x="754" y="2603"/>
                  </a:lnTo>
                  <a:lnTo>
                    <a:pt x="4021" y="2603"/>
                  </a:lnTo>
                  <a:cubicBezTo>
                    <a:pt x="4021" y="2603"/>
                    <a:pt x="4200" y="1903"/>
                    <a:pt x="2854" y="1562"/>
                  </a:cubicBezTo>
                  <a:lnTo>
                    <a:pt x="359" y="0"/>
                  </a:lnTo>
                  <a:cubicBezTo>
                    <a:pt x="359" y="0"/>
                    <a:pt x="359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7426478" y="4174761"/>
              <a:ext cx="201512" cy="328741"/>
            </a:xfrm>
            <a:custGeom>
              <a:avLst/>
              <a:gdLst/>
              <a:ahLst/>
              <a:cxnLst/>
              <a:rect l="l" t="t" r="r" b="b"/>
              <a:pathLst>
                <a:path w="2531" h="4129" extrusionOk="0">
                  <a:moveTo>
                    <a:pt x="1831" y="0"/>
                  </a:moveTo>
                  <a:lnTo>
                    <a:pt x="0" y="270"/>
                  </a:lnTo>
                  <a:lnTo>
                    <a:pt x="1095" y="4128"/>
                  </a:lnTo>
                  <a:lnTo>
                    <a:pt x="2531" y="4128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7512226" y="4441958"/>
              <a:ext cx="200079" cy="187260"/>
            </a:xfrm>
            <a:custGeom>
              <a:avLst/>
              <a:gdLst/>
              <a:ahLst/>
              <a:cxnLst/>
              <a:rect l="l" t="t" r="r" b="b"/>
              <a:pathLst>
                <a:path w="2513" h="2352" extrusionOk="0">
                  <a:moveTo>
                    <a:pt x="1275" y="1"/>
                  </a:moveTo>
                  <a:lnTo>
                    <a:pt x="18" y="772"/>
                  </a:lnTo>
                  <a:lnTo>
                    <a:pt x="18" y="1131"/>
                  </a:lnTo>
                  <a:cubicBezTo>
                    <a:pt x="0" y="1813"/>
                    <a:pt x="539" y="2352"/>
                    <a:pt x="1221" y="2352"/>
                  </a:cubicBezTo>
                  <a:lnTo>
                    <a:pt x="2513" y="2352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6826321" y="2142762"/>
              <a:ext cx="834551" cy="2259306"/>
            </a:xfrm>
            <a:custGeom>
              <a:avLst/>
              <a:gdLst/>
              <a:ahLst/>
              <a:cxnLst/>
              <a:rect l="l" t="t" r="r" b="b"/>
              <a:pathLst>
                <a:path w="10482" h="28377" extrusionOk="0">
                  <a:moveTo>
                    <a:pt x="395" y="0"/>
                  </a:moveTo>
                  <a:lnTo>
                    <a:pt x="0" y="2387"/>
                  </a:lnTo>
                  <a:lnTo>
                    <a:pt x="6910" y="28376"/>
                  </a:lnTo>
                  <a:lnTo>
                    <a:pt x="10482" y="28322"/>
                  </a:lnTo>
                  <a:cubicBezTo>
                    <a:pt x="10482" y="28322"/>
                    <a:pt x="8292" y="15633"/>
                    <a:pt x="7269" y="8813"/>
                  </a:cubicBezTo>
                  <a:cubicBezTo>
                    <a:pt x="6264" y="2011"/>
                    <a:pt x="4577" y="0"/>
                    <a:pt x="4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6817722" y="2574289"/>
              <a:ext cx="214410" cy="525953"/>
            </a:xfrm>
            <a:custGeom>
              <a:avLst/>
              <a:gdLst/>
              <a:ahLst/>
              <a:cxnLst/>
              <a:rect l="l" t="t" r="r" b="b"/>
              <a:pathLst>
                <a:path w="2693" h="6606" fill="none" extrusionOk="0">
                  <a:moveTo>
                    <a:pt x="2693" y="6605"/>
                  </a:moveTo>
                  <a:lnTo>
                    <a:pt x="1185" y="808"/>
                  </a:lnTo>
                  <a:lnTo>
                    <a:pt x="0" y="1"/>
                  </a:lnTo>
                </a:path>
              </a:pathLst>
            </a:custGeom>
            <a:noFill/>
            <a:ln w="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6681974" y="1379707"/>
              <a:ext cx="698803" cy="763134"/>
            </a:xfrm>
            <a:custGeom>
              <a:avLst/>
              <a:gdLst/>
              <a:ahLst/>
              <a:cxnLst/>
              <a:rect l="l" t="t" r="r" b="b"/>
              <a:pathLst>
                <a:path w="8777" h="9585" extrusionOk="0">
                  <a:moveTo>
                    <a:pt x="3267" y="0"/>
                  </a:moveTo>
                  <a:lnTo>
                    <a:pt x="1006" y="377"/>
                  </a:lnTo>
                  <a:cubicBezTo>
                    <a:pt x="611" y="467"/>
                    <a:pt x="0" y="1149"/>
                    <a:pt x="0" y="1562"/>
                  </a:cubicBezTo>
                  <a:lnTo>
                    <a:pt x="557" y="9584"/>
                  </a:lnTo>
                  <a:lnTo>
                    <a:pt x="6390" y="9584"/>
                  </a:lnTo>
                  <a:cubicBezTo>
                    <a:pt x="8077" y="5690"/>
                    <a:pt x="8723" y="1903"/>
                    <a:pt x="8759" y="556"/>
                  </a:cubicBezTo>
                  <a:cubicBezTo>
                    <a:pt x="8777" y="269"/>
                    <a:pt x="7951" y="18"/>
                    <a:pt x="7646" y="18"/>
                  </a:cubicBezTo>
                  <a:lnTo>
                    <a:pt x="5726" y="18"/>
                  </a:lnTo>
                  <a:lnTo>
                    <a:pt x="32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6811990" y="1381140"/>
              <a:ext cx="354457" cy="104379"/>
            </a:xfrm>
            <a:custGeom>
              <a:avLst/>
              <a:gdLst/>
              <a:ahLst/>
              <a:cxnLst/>
              <a:rect l="l" t="t" r="r" b="b"/>
              <a:pathLst>
                <a:path w="4452" h="1311" extrusionOk="0">
                  <a:moveTo>
                    <a:pt x="4452" y="0"/>
                  </a:moveTo>
                  <a:lnTo>
                    <a:pt x="1383" y="18"/>
                  </a:lnTo>
                  <a:lnTo>
                    <a:pt x="683" y="144"/>
                  </a:lnTo>
                  <a:cubicBezTo>
                    <a:pt x="683" y="144"/>
                    <a:pt x="1" y="1310"/>
                    <a:pt x="1831" y="1310"/>
                  </a:cubicBezTo>
                  <a:cubicBezTo>
                    <a:pt x="3644" y="1310"/>
                    <a:pt x="4416" y="180"/>
                    <a:pt x="4452" y="0"/>
                  </a:cubicBez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6327596" y="1393162"/>
              <a:ext cx="490205" cy="853659"/>
            </a:xfrm>
            <a:custGeom>
              <a:avLst/>
              <a:gdLst/>
              <a:ahLst/>
              <a:cxnLst/>
              <a:rect l="l" t="t" r="r" b="b"/>
              <a:pathLst>
                <a:path w="6157" h="10722" extrusionOk="0">
                  <a:moveTo>
                    <a:pt x="5641" y="1"/>
                  </a:moveTo>
                  <a:cubicBezTo>
                    <a:pt x="5070" y="1"/>
                    <a:pt x="3583" y="161"/>
                    <a:pt x="2980" y="1769"/>
                  </a:cubicBezTo>
                  <a:cubicBezTo>
                    <a:pt x="2352" y="3492"/>
                    <a:pt x="126" y="7387"/>
                    <a:pt x="0" y="9487"/>
                  </a:cubicBezTo>
                  <a:cubicBezTo>
                    <a:pt x="0" y="9613"/>
                    <a:pt x="18" y="9756"/>
                    <a:pt x="72" y="9882"/>
                  </a:cubicBezTo>
                  <a:cubicBezTo>
                    <a:pt x="255" y="10386"/>
                    <a:pt x="842" y="10721"/>
                    <a:pt x="1411" y="10721"/>
                  </a:cubicBezTo>
                  <a:cubicBezTo>
                    <a:pt x="1510" y="10721"/>
                    <a:pt x="1609" y="10711"/>
                    <a:pt x="1705" y="10690"/>
                  </a:cubicBezTo>
                  <a:cubicBezTo>
                    <a:pt x="2208" y="10600"/>
                    <a:pt x="2639" y="10277"/>
                    <a:pt x="2890" y="9828"/>
                  </a:cubicBezTo>
                  <a:lnTo>
                    <a:pt x="6156" y="3905"/>
                  </a:lnTo>
                  <a:lnTo>
                    <a:pt x="5869" y="11"/>
                  </a:lnTo>
                  <a:cubicBezTo>
                    <a:pt x="5869" y="11"/>
                    <a:pt x="5784" y="1"/>
                    <a:pt x="56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5926005" y="1826919"/>
              <a:ext cx="600316" cy="407323"/>
            </a:xfrm>
            <a:custGeom>
              <a:avLst/>
              <a:gdLst/>
              <a:ahLst/>
              <a:cxnLst/>
              <a:rect l="l" t="t" r="r" b="b"/>
              <a:pathLst>
                <a:path w="7540" h="5116" extrusionOk="0">
                  <a:moveTo>
                    <a:pt x="1042" y="1"/>
                  </a:moveTo>
                  <a:lnTo>
                    <a:pt x="1" y="2675"/>
                  </a:lnTo>
                  <a:lnTo>
                    <a:pt x="6049" y="5116"/>
                  </a:lnTo>
                  <a:lnTo>
                    <a:pt x="7539" y="1975"/>
                  </a:lnTo>
                  <a:lnTo>
                    <a:pt x="10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6406179" y="1948415"/>
              <a:ext cx="91560" cy="27229"/>
            </a:xfrm>
            <a:custGeom>
              <a:avLst/>
              <a:gdLst/>
              <a:ahLst/>
              <a:cxnLst/>
              <a:rect l="l" t="t" r="r" b="b"/>
              <a:pathLst>
                <a:path w="1150" h="342" fill="none" extrusionOk="0">
                  <a:moveTo>
                    <a:pt x="0" y="0"/>
                  </a:moveTo>
                  <a:lnTo>
                    <a:pt x="1149" y="341"/>
                  </a:lnTo>
                </a:path>
              </a:pathLst>
            </a:custGeom>
            <a:noFill/>
            <a:ln w="4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6560478" y="1391092"/>
              <a:ext cx="318788" cy="1989243"/>
            </a:xfrm>
            <a:custGeom>
              <a:avLst/>
              <a:gdLst/>
              <a:ahLst/>
              <a:cxnLst/>
              <a:rect l="l" t="t" r="r" b="b"/>
              <a:pathLst>
                <a:path w="4004" h="24985" extrusionOk="0">
                  <a:moveTo>
                    <a:pt x="4003" y="1"/>
                  </a:moveTo>
                  <a:lnTo>
                    <a:pt x="2442" y="37"/>
                  </a:lnTo>
                  <a:lnTo>
                    <a:pt x="1006" y="1185"/>
                  </a:lnTo>
                  <a:lnTo>
                    <a:pt x="1419" y="9441"/>
                  </a:lnTo>
                  <a:cubicBezTo>
                    <a:pt x="378" y="14557"/>
                    <a:pt x="1" y="19779"/>
                    <a:pt x="306" y="24984"/>
                  </a:cubicBezTo>
                  <a:lnTo>
                    <a:pt x="2944" y="24984"/>
                  </a:lnTo>
                  <a:cubicBezTo>
                    <a:pt x="1598" y="11362"/>
                    <a:pt x="3555" y="772"/>
                    <a:pt x="4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6651958" y="1708368"/>
              <a:ext cx="17197" cy="284394"/>
            </a:xfrm>
            <a:custGeom>
              <a:avLst/>
              <a:gdLst/>
              <a:ahLst/>
              <a:cxnLst/>
              <a:rect l="l" t="t" r="r" b="b"/>
              <a:pathLst>
                <a:path w="216" h="3572" fill="none" extrusionOk="0">
                  <a:moveTo>
                    <a:pt x="1" y="0"/>
                  </a:moveTo>
                  <a:lnTo>
                    <a:pt x="216" y="3572"/>
                  </a:lnTo>
                </a:path>
              </a:pathLst>
            </a:custGeom>
            <a:noFill/>
            <a:ln w="4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6709124" y="1392525"/>
              <a:ext cx="155811" cy="547370"/>
            </a:xfrm>
            <a:custGeom>
              <a:avLst/>
              <a:gdLst/>
              <a:ahLst/>
              <a:cxnLst/>
              <a:rect l="l" t="t" r="r" b="b"/>
              <a:pathLst>
                <a:path w="1957" h="6875" fill="none" extrusionOk="0">
                  <a:moveTo>
                    <a:pt x="1957" y="1"/>
                  </a:moveTo>
                  <a:lnTo>
                    <a:pt x="162" y="862"/>
                  </a:lnTo>
                  <a:lnTo>
                    <a:pt x="790" y="1849"/>
                  </a:lnTo>
                  <a:lnTo>
                    <a:pt x="0" y="2442"/>
                  </a:lnTo>
                  <a:lnTo>
                    <a:pt x="790" y="6875"/>
                  </a:lnTo>
                </a:path>
              </a:pathLst>
            </a:custGeom>
            <a:noFill/>
            <a:ln w="4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7000604" y="1381140"/>
              <a:ext cx="640284" cy="2006361"/>
            </a:xfrm>
            <a:custGeom>
              <a:avLst/>
              <a:gdLst/>
              <a:ahLst/>
              <a:cxnLst/>
              <a:rect l="l" t="t" r="r" b="b"/>
              <a:pathLst>
                <a:path w="8042" h="25200" extrusionOk="0">
                  <a:moveTo>
                    <a:pt x="1867" y="0"/>
                  </a:moveTo>
                  <a:cubicBezTo>
                    <a:pt x="1867" y="0"/>
                    <a:pt x="970" y="1221"/>
                    <a:pt x="485" y="7000"/>
                  </a:cubicBezTo>
                  <a:cubicBezTo>
                    <a:pt x="1" y="12797"/>
                    <a:pt x="3393" y="24912"/>
                    <a:pt x="3393" y="24912"/>
                  </a:cubicBezTo>
                  <a:lnTo>
                    <a:pt x="8042" y="25199"/>
                  </a:lnTo>
                  <a:lnTo>
                    <a:pt x="3555" y="9028"/>
                  </a:lnTo>
                  <a:lnTo>
                    <a:pt x="4901" y="3231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7037785" y="1383927"/>
              <a:ext cx="223009" cy="591717"/>
            </a:xfrm>
            <a:custGeom>
              <a:avLst/>
              <a:gdLst/>
              <a:ahLst/>
              <a:cxnLst/>
              <a:rect l="l" t="t" r="r" b="b"/>
              <a:pathLst>
                <a:path w="2801" h="7432" fill="none" extrusionOk="0">
                  <a:moveTo>
                    <a:pt x="1454" y="1"/>
                  </a:moveTo>
                  <a:lnTo>
                    <a:pt x="2800" y="934"/>
                  </a:lnTo>
                  <a:lnTo>
                    <a:pt x="1490" y="2083"/>
                  </a:lnTo>
                  <a:lnTo>
                    <a:pt x="2244" y="3034"/>
                  </a:lnTo>
                  <a:lnTo>
                    <a:pt x="0" y="7431"/>
                  </a:lnTo>
                </a:path>
              </a:pathLst>
            </a:custGeom>
            <a:noFill/>
            <a:ln w="4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7270746" y="1376318"/>
              <a:ext cx="399680" cy="887337"/>
            </a:xfrm>
            <a:custGeom>
              <a:avLst/>
              <a:gdLst/>
              <a:ahLst/>
              <a:cxnLst/>
              <a:rect l="l" t="t" r="r" b="b"/>
              <a:pathLst>
                <a:path w="5020" h="11145" extrusionOk="0">
                  <a:moveTo>
                    <a:pt x="1213" y="0"/>
                  </a:moveTo>
                  <a:cubicBezTo>
                    <a:pt x="940" y="0"/>
                    <a:pt x="664" y="70"/>
                    <a:pt x="413" y="219"/>
                  </a:cubicBezTo>
                  <a:lnTo>
                    <a:pt x="0" y="2947"/>
                  </a:lnTo>
                  <a:cubicBezTo>
                    <a:pt x="682" y="4508"/>
                    <a:pt x="1508" y="7506"/>
                    <a:pt x="1902" y="9839"/>
                  </a:cubicBezTo>
                  <a:cubicBezTo>
                    <a:pt x="1992" y="10377"/>
                    <a:pt x="2369" y="10844"/>
                    <a:pt x="2908" y="11041"/>
                  </a:cubicBezTo>
                  <a:cubicBezTo>
                    <a:pt x="3090" y="11112"/>
                    <a:pt x="3275" y="11144"/>
                    <a:pt x="3455" y="11144"/>
                  </a:cubicBezTo>
                  <a:cubicBezTo>
                    <a:pt x="4285" y="11144"/>
                    <a:pt x="5019" y="10448"/>
                    <a:pt x="4990" y="9534"/>
                  </a:cubicBezTo>
                  <a:cubicBezTo>
                    <a:pt x="4936" y="8385"/>
                    <a:pt x="4649" y="5836"/>
                    <a:pt x="3984" y="4042"/>
                  </a:cubicBezTo>
                  <a:cubicBezTo>
                    <a:pt x="3590" y="2965"/>
                    <a:pt x="3159" y="1924"/>
                    <a:pt x="2656" y="901"/>
                  </a:cubicBezTo>
                  <a:cubicBezTo>
                    <a:pt x="2375" y="325"/>
                    <a:pt x="1800" y="0"/>
                    <a:pt x="12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7287856" y="1633253"/>
              <a:ext cx="57245" cy="204458"/>
            </a:xfrm>
            <a:custGeom>
              <a:avLst/>
              <a:gdLst/>
              <a:ahLst/>
              <a:cxnLst/>
              <a:rect l="l" t="t" r="r" b="b"/>
              <a:pathLst>
                <a:path w="719" h="2568" fill="none" extrusionOk="0">
                  <a:moveTo>
                    <a:pt x="719" y="2567"/>
                  </a:moveTo>
                  <a:lnTo>
                    <a:pt x="1" y="1"/>
                  </a:lnTo>
                </a:path>
              </a:pathLst>
            </a:custGeom>
            <a:noFill/>
            <a:ln w="4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6624809" y="1734085"/>
              <a:ext cx="635985" cy="647370"/>
            </a:xfrm>
            <a:custGeom>
              <a:avLst/>
              <a:gdLst/>
              <a:ahLst/>
              <a:cxnLst/>
              <a:rect l="l" t="t" r="r" b="b"/>
              <a:pathLst>
                <a:path w="7988" h="8131" extrusionOk="0">
                  <a:moveTo>
                    <a:pt x="6300" y="0"/>
                  </a:moveTo>
                  <a:lnTo>
                    <a:pt x="1" y="1472"/>
                  </a:lnTo>
                  <a:lnTo>
                    <a:pt x="1418" y="7054"/>
                  </a:lnTo>
                  <a:lnTo>
                    <a:pt x="2729" y="8131"/>
                  </a:lnTo>
                  <a:lnTo>
                    <a:pt x="7987" y="6874"/>
                  </a:lnTo>
                  <a:lnTo>
                    <a:pt x="6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6624809" y="1732651"/>
              <a:ext cx="508756" cy="145780"/>
            </a:xfrm>
            <a:custGeom>
              <a:avLst/>
              <a:gdLst/>
              <a:ahLst/>
              <a:cxnLst/>
              <a:rect l="l" t="t" r="r" b="b"/>
              <a:pathLst>
                <a:path w="6390" h="1831" extrusionOk="0">
                  <a:moveTo>
                    <a:pt x="6300" y="0"/>
                  </a:moveTo>
                  <a:lnTo>
                    <a:pt x="1" y="1490"/>
                  </a:lnTo>
                  <a:lnTo>
                    <a:pt x="72" y="1831"/>
                  </a:lnTo>
                  <a:lnTo>
                    <a:pt x="6390" y="359"/>
                  </a:lnTo>
                  <a:lnTo>
                    <a:pt x="63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6796305" y="1751123"/>
              <a:ext cx="161544" cy="80175"/>
            </a:xfrm>
            <a:custGeom>
              <a:avLst/>
              <a:gdLst/>
              <a:ahLst/>
              <a:cxnLst/>
              <a:rect l="l" t="t" r="r" b="b"/>
              <a:pathLst>
                <a:path w="2029" h="1007" extrusionOk="0">
                  <a:moveTo>
                    <a:pt x="1319" y="0"/>
                  </a:moveTo>
                  <a:cubicBezTo>
                    <a:pt x="1263" y="0"/>
                    <a:pt x="1206" y="7"/>
                    <a:pt x="1149" y="20"/>
                  </a:cubicBezTo>
                  <a:lnTo>
                    <a:pt x="628" y="145"/>
                  </a:lnTo>
                  <a:cubicBezTo>
                    <a:pt x="234" y="235"/>
                    <a:pt x="0" y="612"/>
                    <a:pt x="90" y="1007"/>
                  </a:cubicBezTo>
                  <a:lnTo>
                    <a:pt x="2028" y="558"/>
                  </a:lnTo>
                  <a:cubicBezTo>
                    <a:pt x="1952" y="220"/>
                    <a:pt x="1651" y="0"/>
                    <a:pt x="1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6654825" y="2192921"/>
              <a:ext cx="314410" cy="258836"/>
            </a:xfrm>
            <a:custGeom>
              <a:avLst/>
              <a:gdLst/>
              <a:ahLst/>
              <a:cxnLst/>
              <a:rect l="l" t="t" r="r" b="b"/>
              <a:pathLst>
                <a:path w="3949" h="3251" extrusionOk="0">
                  <a:moveTo>
                    <a:pt x="1584" y="1"/>
                  </a:moveTo>
                  <a:cubicBezTo>
                    <a:pt x="1443" y="1"/>
                    <a:pt x="1318" y="87"/>
                    <a:pt x="1275" y="232"/>
                  </a:cubicBezTo>
                  <a:cubicBezTo>
                    <a:pt x="1239" y="375"/>
                    <a:pt x="1293" y="537"/>
                    <a:pt x="1436" y="609"/>
                  </a:cubicBezTo>
                  <a:lnTo>
                    <a:pt x="1993" y="932"/>
                  </a:lnTo>
                  <a:lnTo>
                    <a:pt x="988" y="1039"/>
                  </a:lnTo>
                  <a:lnTo>
                    <a:pt x="898" y="681"/>
                  </a:lnTo>
                  <a:cubicBezTo>
                    <a:pt x="898" y="681"/>
                    <a:pt x="0" y="1093"/>
                    <a:pt x="665" y="1739"/>
                  </a:cubicBezTo>
                  <a:cubicBezTo>
                    <a:pt x="665" y="1955"/>
                    <a:pt x="754" y="2152"/>
                    <a:pt x="898" y="2296"/>
                  </a:cubicBezTo>
                  <a:cubicBezTo>
                    <a:pt x="916" y="2511"/>
                    <a:pt x="1041" y="2691"/>
                    <a:pt x="1221" y="2798"/>
                  </a:cubicBezTo>
                  <a:cubicBezTo>
                    <a:pt x="1221" y="2798"/>
                    <a:pt x="1447" y="3251"/>
                    <a:pt x="1842" y="3251"/>
                  </a:cubicBezTo>
                  <a:cubicBezTo>
                    <a:pt x="1906" y="3251"/>
                    <a:pt x="1974" y="3239"/>
                    <a:pt x="2046" y="3211"/>
                  </a:cubicBezTo>
                  <a:cubicBezTo>
                    <a:pt x="2567" y="3014"/>
                    <a:pt x="3949" y="2350"/>
                    <a:pt x="3949" y="2350"/>
                  </a:cubicBezTo>
                  <a:lnTo>
                    <a:pt x="3303" y="519"/>
                  </a:lnTo>
                  <a:lnTo>
                    <a:pt x="1688" y="16"/>
                  </a:lnTo>
                  <a:cubicBezTo>
                    <a:pt x="1653" y="6"/>
                    <a:pt x="1618" y="1"/>
                    <a:pt x="1584" y="1"/>
                  </a:cubicBez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6707691" y="2331376"/>
              <a:ext cx="64411" cy="15764"/>
            </a:xfrm>
            <a:custGeom>
              <a:avLst/>
              <a:gdLst/>
              <a:ahLst/>
              <a:cxnLst/>
              <a:rect l="l" t="t" r="r" b="b"/>
              <a:pathLst>
                <a:path w="809" h="198" fill="none" extrusionOk="0">
                  <a:moveTo>
                    <a:pt x="1" y="0"/>
                  </a:moveTo>
                  <a:cubicBezTo>
                    <a:pt x="234" y="162"/>
                    <a:pt x="539" y="198"/>
                    <a:pt x="808" y="9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6723375" y="2375643"/>
              <a:ext cx="54379" cy="7245"/>
            </a:xfrm>
            <a:custGeom>
              <a:avLst/>
              <a:gdLst/>
              <a:ahLst/>
              <a:cxnLst/>
              <a:rect l="l" t="t" r="r" b="b"/>
              <a:pathLst>
                <a:path w="683" h="91" fill="none" extrusionOk="0">
                  <a:moveTo>
                    <a:pt x="1" y="1"/>
                  </a:moveTo>
                  <a:cubicBezTo>
                    <a:pt x="234" y="91"/>
                    <a:pt x="468" y="91"/>
                    <a:pt x="683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6750525" y="2411391"/>
              <a:ext cx="37261" cy="8678"/>
            </a:xfrm>
            <a:custGeom>
              <a:avLst/>
              <a:gdLst/>
              <a:ahLst/>
              <a:cxnLst/>
              <a:rect l="l" t="t" r="r" b="b"/>
              <a:pathLst>
                <a:path w="468" h="109" fill="none" extrusionOk="0">
                  <a:moveTo>
                    <a:pt x="1" y="54"/>
                  </a:moveTo>
                  <a:cubicBezTo>
                    <a:pt x="145" y="108"/>
                    <a:pt x="324" y="90"/>
                    <a:pt x="468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6917722" y="2212745"/>
              <a:ext cx="165843" cy="167276"/>
            </a:xfrm>
            <a:custGeom>
              <a:avLst/>
              <a:gdLst/>
              <a:ahLst/>
              <a:cxnLst/>
              <a:rect l="l" t="t" r="r" b="b"/>
              <a:pathLst>
                <a:path w="2083" h="2101" extrusionOk="0">
                  <a:moveTo>
                    <a:pt x="1239" y="1"/>
                  </a:moveTo>
                  <a:lnTo>
                    <a:pt x="1" y="270"/>
                  </a:lnTo>
                  <a:lnTo>
                    <a:pt x="611" y="2101"/>
                  </a:lnTo>
                  <a:lnTo>
                    <a:pt x="2083" y="1580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6967801" y="2016408"/>
              <a:ext cx="693070" cy="369346"/>
            </a:xfrm>
            <a:custGeom>
              <a:avLst/>
              <a:gdLst/>
              <a:ahLst/>
              <a:cxnLst/>
              <a:rect l="l" t="t" r="r" b="b"/>
              <a:pathLst>
                <a:path w="8705" h="4639" extrusionOk="0">
                  <a:moveTo>
                    <a:pt x="6709" y="1"/>
                  </a:moveTo>
                  <a:cubicBezTo>
                    <a:pt x="6556" y="1"/>
                    <a:pt x="6401" y="20"/>
                    <a:pt x="6246" y="62"/>
                  </a:cubicBezTo>
                  <a:lnTo>
                    <a:pt x="0" y="1964"/>
                  </a:lnTo>
                  <a:lnTo>
                    <a:pt x="521" y="4638"/>
                  </a:lnTo>
                  <a:lnTo>
                    <a:pt x="6946" y="3633"/>
                  </a:lnTo>
                  <a:cubicBezTo>
                    <a:pt x="7987" y="3490"/>
                    <a:pt x="8705" y="2485"/>
                    <a:pt x="8489" y="1462"/>
                  </a:cubicBezTo>
                  <a:cubicBezTo>
                    <a:pt x="8307" y="596"/>
                    <a:pt x="7547" y="1"/>
                    <a:pt x="6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7349329" y="2026998"/>
              <a:ext cx="98646" cy="24363"/>
            </a:xfrm>
            <a:custGeom>
              <a:avLst/>
              <a:gdLst/>
              <a:ahLst/>
              <a:cxnLst/>
              <a:rect l="l" t="t" r="r" b="b"/>
              <a:pathLst>
                <a:path w="1239" h="306" fill="none" extrusionOk="0">
                  <a:moveTo>
                    <a:pt x="0" y="306"/>
                  </a:moveTo>
                  <a:lnTo>
                    <a:pt x="1239" y="1"/>
                  </a:lnTo>
                </a:path>
              </a:pathLst>
            </a:custGeom>
            <a:noFill/>
            <a:ln w="4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7064935" y="2332809"/>
              <a:ext cx="277308" cy="42914"/>
            </a:xfrm>
            <a:custGeom>
              <a:avLst/>
              <a:gdLst/>
              <a:ahLst/>
              <a:cxnLst/>
              <a:rect l="l" t="t" r="r" b="b"/>
              <a:pathLst>
                <a:path w="3483" h="539" fill="none" extrusionOk="0">
                  <a:moveTo>
                    <a:pt x="1" y="539"/>
                  </a:moveTo>
                  <a:lnTo>
                    <a:pt x="3482" y="0"/>
                  </a:lnTo>
                </a:path>
              </a:pathLst>
            </a:custGeom>
            <a:noFill/>
            <a:ln w="4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6740573" y="667926"/>
              <a:ext cx="505890" cy="474839"/>
            </a:xfrm>
            <a:custGeom>
              <a:avLst/>
              <a:gdLst/>
              <a:ahLst/>
              <a:cxnLst/>
              <a:rect l="l" t="t" r="r" b="b"/>
              <a:pathLst>
                <a:path w="6354" h="5964" extrusionOk="0">
                  <a:moveTo>
                    <a:pt x="3180" y="0"/>
                  </a:moveTo>
                  <a:cubicBezTo>
                    <a:pt x="1503" y="0"/>
                    <a:pt x="107" y="1256"/>
                    <a:pt x="54" y="2874"/>
                  </a:cubicBezTo>
                  <a:cubicBezTo>
                    <a:pt x="0" y="4507"/>
                    <a:pt x="1346" y="5907"/>
                    <a:pt x="3069" y="5961"/>
                  </a:cubicBezTo>
                  <a:cubicBezTo>
                    <a:pt x="3115" y="5963"/>
                    <a:pt x="3161" y="5964"/>
                    <a:pt x="3206" y="5964"/>
                  </a:cubicBezTo>
                  <a:cubicBezTo>
                    <a:pt x="4868" y="5964"/>
                    <a:pt x="6230" y="4696"/>
                    <a:pt x="6300" y="3089"/>
                  </a:cubicBezTo>
                  <a:cubicBezTo>
                    <a:pt x="6354" y="1456"/>
                    <a:pt x="5008" y="56"/>
                    <a:pt x="3285" y="2"/>
                  </a:cubicBezTo>
                  <a:cubicBezTo>
                    <a:pt x="3250" y="1"/>
                    <a:pt x="3215" y="0"/>
                    <a:pt x="3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6678153" y="930106"/>
              <a:ext cx="148248" cy="125238"/>
            </a:xfrm>
            <a:custGeom>
              <a:avLst/>
              <a:gdLst/>
              <a:ahLst/>
              <a:cxnLst/>
              <a:rect l="l" t="t" r="r" b="b"/>
              <a:pathLst>
                <a:path w="1862" h="1573" extrusionOk="0">
                  <a:moveTo>
                    <a:pt x="964" y="0"/>
                  </a:moveTo>
                  <a:cubicBezTo>
                    <a:pt x="418" y="0"/>
                    <a:pt x="1" y="582"/>
                    <a:pt x="264" y="1124"/>
                  </a:cubicBezTo>
                  <a:cubicBezTo>
                    <a:pt x="415" y="1427"/>
                    <a:pt x="697" y="1573"/>
                    <a:pt x="978" y="1573"/>
                  </a:cubicBezTo>
                  <a:cubicBezTo>
                    <a:pt x="1296" y="1573"/>
                    <a:pt x="1612" y="1387"/>
                    <a:pt x="1736" y="1034"/>
                  </a:cubicBezTo>
                  <a:cubicBezTo>
                    <a:pt x="1861" y="622"/>
                    <a:pt x="1646" y="173"/>
                    <a:pt x="1233" y="47"/>
                  </a:cubicBezTo>
                  <a:cubicBezTo>
                    <a:pt x="1142" y="15"/>
                    <a:pt x="1051" y="0"/>
                    <a:pt x="964" y="0"/>
                  </a:cubicBezTo>
                  <a:close/>
                </a:path>
              </a:pathLst>
            </a:custGeom>
            <a:solidFill>
              <a:srgbClr val="FF90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6913502" y="998100"/>
              <a:ext cx="195779" cy="405970"/>
            </a:xfrm>
            <a:custGeom>
              <a:avLst/>
              <a:gdLst/>
              <a:ahLst/>
              <a:cxnLst/>
              <a:rect l="l" t="t" r="r" b="b"/>
              <a:pathLst>
                <a:path w="2459" h="5099" extrusionOk="0">
                  <a:moveTo>
                    <a:pt x="1938" y="1"/>
                  </a:moveTo>
                  <a:lnTo>
                    <a:pt x="54" y="1921"/>
                  </a:lnTo>
                  <a:lnTo>
                    <a:pt x="0" y="5098"/>
                  </a:lnTo>
                  <a:lnTo>
                    <a:pt x="0" y="5098"/>
                  </a:lnTo>
                  <a:lnTo>
                    <a:pt x="2459" y="5044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6914856" y="1133927"/>
              <a:ext cx="134474" cy="165843"/>
            </a:xfrm>
            <a:custGeom>
              <a:avLst/>
              <a:gdLst/>
              <a:ahLst/>
              <a:cxnLst/>
              <a:rect l="l" t="t" r="r" b="b"/>
              <a:pathLst>
                <a:path w="1689" h="2083" extrusionOk="0">
                  <a:moveTo>
                    <a:pt x="1688" y="0"/>
                  </a:moveTo>
                  <a:lnTo>
                    <a:pt x="37" y="215"/>
                  </a:lnTo>
                  <a:lnTo>
                    <a:pt x="1" y="2082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6713423" y="710203"/>
              <a:ext cx="435747" cy="485030"/>
            </a:xfrm>
            <a:custGeom>
              <a:avLst/>
              <a:gdLst/>
              <a:ahLst/>
              <a:cxnLst/>
              <a:rect l="l" t="t" r="r" b="b"/>
              <a:pathLst>
                <a:path w="5473" h="6092" extrusionOk="0">
                  <a:moveTo>
                    <a:pt x="2612" y="1"/>
                  </a:moveTo>
                  <a:cubicBezTo>
                    <a:pt x="2014" y="1"/>
                    <a:pt x="1394" y="205"/>
                    <a:pt x="862" y="620"/>
                  </a:cubicBezTo>
                  <a:cubicBezTo>
                    <a:pt x="664" y="799"/>
                    <a:pt x="503" y="1032"/>
                    <a:pt x="449" y="1302"/>
                  </a:cubicBezTo>
                  <a:cubicBezTo>
                    <a:pt x="252" y="2091"/>
                    <a:pt x="0" y="3455"/>
                    <a:pt x="234" y="4317"/>
                  </a:cubicBezTo>
                  <a:cubicBezTo>
                    <a:pt x="539" y="5312"/>
                    <a:pt x="1188" y="6092"/>
                    <a:pt x="2361" y="6092"/>
                  </a:cubicBezTo>
                  <a:cubicBezTo>
                    <a:pt x="2500" y="6092"/>
                    <a:pt x="2646" y="6081"/>
                    <a:pt x="2800" y="6058"/>
                  </a:cubicBezTo>
                  <a:cubicBezTo>
                    <a:pt x="2800" y="6058"/>
                    <a:pt x="4541" y="5932"/>
                    <a:pt x="4972" y="3761"/>
                  </a:cubicBezTo>
                  <a:cubicBezTo>
                    <a:pt x="5472" y="1285"/>
                    <a:pt x="4111" y="1"/>
                    <a:pt x="2612" y="1"/>
                  </a:cubicBez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6900923" y="691015"/>
              <a:ext cx="286703" cy="193471"/>
            </a:xfrm>
            <a:custGeom>
              <a:avLst/>
              <a:gdLst/>
              <a:ahLst/>
              <a:cxnLst/>
              <a:rect l="l" t="t" r="r" b="b"/>
              <a:pathLst>
                <a:path w="3601" h="2430" extrusionOk="0">
                  <a:moveTo>
                    <a:pt x="1201" y="0"/>
                  </a:moveTo>
                  <a:cubicBezTo>
                    <a:pt x="919" y="0"/>
                    <a:pt x="602" y="33"/>
                    <a:pt x="248" y="107"/>
                  </a:cubicBezTo>
                  <a:cubicBezTo>
                    <a:pt x="248" y="107"/>
                    <a:pt x="0" y="2429"/>
                    <a:pt x="2812" y="2429"/>
                  </a:cubicBezTo>
                  <a:cubicBezTo>
                    <a:pt x="3028" y="2429"/>
                    <a:pt x="3261" y="2416"/>
                    <a:pt x="3514" y="2386"/>
                  </a:cubicBezTo>
                  <a:cubicBezTo>
                    <a:pt x="3514" y="2386"/>
                    <a:pt x="3601" y="0"/>
                    <a:pt x="1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7049250" y="805266"/>
              <a:ext cx="184394" cy="210111"/>
            </a:xfrm>
            <a:custGeom>
              <a:avLst/>
              <a:gdLst/>
              <a:ahLst/>
              <a:cxnLst/>
              <a:rect l="l" t="t" r="r" b="b"/>
              <a:pathLst>
                <a:path w="2316" h="2639" extrusionOk="0">
                  <a:moveTo>
                    <a:pt x="0" y="0"/>
                  </a:moveTo>
                  <a:lnTo>
                    <a:pt x="251" y="2638"/>
                  </a:lnTo>
                  <a:lnTo>
                    <a:pt x="2315" y="8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7046862" y="930106"/>
              <a:ext cx="146735" cy="124681"/>
            </a:xfrm>
            <a:custGeom>
              <a:avLst/>
              <a:gdLst/>
              <a:ahLst/>
              <a:cxnLst/>
              <a:rect l="l" t="t" r="r" b="b"/>
              <a:pathLst>
                <a:path w="1843" h="1566" extrusionOk="0">
                  <a:moveTo>
                    <a:pt x="947" y="0"/>
                  </a:moveTo>
                  <a:cubicBezTo>
                    <a:pt x="405" y="0"/>
                    <a:pt x="0" y="582"/>
                    <a:pt x="263" y="1124"/>
                  </a:cubicBezTo>
                  <a:cubicBezTo>
                    <a:pt x="407" y="1421"/>
                    <a:pt x="684" y="1565"/>
                    <a:pt x="960" y="1565"/>
                  </a:cubicBezTo>
                  <a:cubicBezTo>
                    <a:pt x="1268" y="1565"/>
                    <a:pt x="1576" y="1385"/>
                    <a:pt x="1699" y="1034"/>
                  </a:cubicBezTo>
                  <a:cubicBezTo>
                    <a:pt x="1843" y="622"/>
                    <a:pt x="1627" y="173"/>
                    <a:pt x="1215" y="47"/>
                  </a:cubicBezTo>
                  <a:cubicBezTo>
                    <a:pt x="1123" y="15"/>
                    <a:pt x="1033" y="0"/>
                    <a:pt x="947" y="0"/>
                  </a:cubicBez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7100683" y="965297"/>
              <a:ext cx="51513" cy="41481"/>
            </a:xfrm>
            <a:custGeom>
              <a:avLst/>
              <a:gdLst/>
              <a:ahLst/>
              <a:cxnLst/>
              <a:rect l="l" t="t" r="r" b="b"/>
              <a:pathLst>
                <a:path w="647" h="521" fill="none" extrusionOk="0">
                  <a:moveTo>
                    <a:pt x="646" y="126"/>
                  </a:moveTo>
                  <a:cubicBezTo>
                    <a:pt x="359" y="0"/>
                    <a:pt x="36" y="198"/>
                    <a:pt x="0" y="52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6656258" y="645394"/>
              <a:ext cx="317276" cy="190923"/>
            </a:xfrm>
            <a:custGeom>
              <a:avLst/>
              <a:gdLst/>
              <a:ahLst/>
              <a:cxnLst/>
              <a:rect l="l" t="t" r="r" b="b"/>
              <a:pathLst>
                <a:path w="3985" h="2398" extrusionOk="0">
                  <a:moveTo>
                    <a:pt x="2775" y="1"/>
                  </a:moveTo>
                  <a:cubicBezTo>
                    <a:pt x="2131" y="1"/>
                    <a:pt x="1434" y="309"/>
                    <a:pt x="1113" y="931"/>
                  </a:cubicBezTo>
                  <a:cubicBezTo>
                    <a:pt x="844" y="1398"/>
                    <a:pt x="467" y="1811"/>
                    <a:pt x="0" y="2116"/>
                  </a:cubicBezTo>
                  <a:cubicBezTo>
                    <a:pt x="453" y="2317"/>
                    <a:pt x="868" y="2397"/>
                    <a:pt x="1244" y="2397"/>
                  </a:cubicBezTo>
                  <a:cubicBezTo>
                    <a:pt x="2746" y="2397"/>
                    <a:pt x="3608" y="1111"/>
                    <a:pt x="3608" y="1111"/>
                  </a:cubicBezTo>
                  <a:lnTo>
                    <a:pt x="3985" y="572"/>
                  </a:lnTo>
                  <a:cubicBezTo>
                    <a:pt x="3755" y="192"/>
                    <a:pt x="3282" y="1"/>
                    <a:pt x="27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2" name="Google Shape;842;p37"/>
            <p:cNvGrpSpPr/>
            <p:nvPr/>
          </p:nvGrpSpPr>
          <p:grpSpPr>
            <a:xfrm>
              <a:off x="6733074" y="884477"/>
              <a:ext cx="234728" cy="236005"/>
              <a:chOff x="6210029" y="959377"/>
              <a:chExt cx="211011" cy="212140"/>
            </a:xfrm>
          </p:grpSpPr>
          <p:sp>
            <p:nvSpPr>
              <p:cNvPr id="843" name="Google Shape;843;p37"/>
              <p:cNvSpPr/>
              <p:nvPr/>
            </p:nvSpPr>
            <p:spPr>
              <a:xfrm>
                <a:off x="6367791" y="959377"/>
                <a:ext cx="53248" cy="20164"/>
              </a:xfrm>
              <a:custGeom>
                <a:avLst/>
                <a:gdLst/>
                <a:ahLst/>
                <a:cxnLst/>
                <a:rect l="l" t="t" r="r" b="b"/>
                <a:pathLst>
                  <a:path w="2529" h="958" fill="none" extrusionOk="0">
                    <a:moveTo>
                      <a:pt x="1" y="145"/>
                    </a:moveTo>
                    <a:cubicBezTo>
                      <a:pt x="1012" y="0"/>
                      <a:pt x="2529" y="957"/>
                      <a:pt x="2529" y="957"/>
                    </a:cubicBezTo>
                  </a:path>
                </a:pathLst>
              </a:custGeom>
              <a:noFill/>
              <a:ln w="108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7"/>
              <p:cNvSpPr/>
              <p:nvPr/>
            </p:nvSpPr>
            <p:spPr>
              <a:xfrm>
                <a:off x="6210029" y="962029"/>
                <a:ext cx="51732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265" fill="none" extrusionOk="0">
                    <a:moveTo>
                      <a:pt x="2456" y="1"/>
                    </a:moveTo>
                    <a:cubicBezTo>
                      <a:pt x="958" y="55"/>
                      <a:pt x="1" y="1265"/>
                      <a:pt x="1" y="1265"/>
                    </a:cubicBezTo>
                  </a:path>
                </a:pathLst>
              </a:custGeom>
              <a:noFill/>
              <a:ln w="108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7"/>
              <p:cNvSpPr/>
              <p:nvPr/>
            </p:nvSpPr>
            <p:spPr>
              <a:xfrm rot="1268669">
                <a:off x="6281391" y="1029180"/>
                <a:ext cx="35751" cy="69937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3323" fill="none" extrusionOk="0">
                    <a:moveTo>
                      <a:pt x="488" y="0"/>
                    </a:moveTo>
                    <a:cubicBezTo>
                      <a:pt x="488" y="1029"/>
                      <a:pt x="1" y="1950"/>
                      <a:pt x="488" y="2745"/>
                    </a:cubicBezTo>
                    <a:cubicBezTo>
                      <a:pt x="723" y="3178"/>
                      <a:pt x="1283" y="3322"/>
                      <a:pt x="1698" y="303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7"/>
              <p:cNvSpPr/>
              <p:nvPr/>
            </p:nvSpPr>
            <p:spPr>
              <a:xfrm>
                <a:off x="6235884" y="1006502"/>
                <a:ext cx="25498" cy="25846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228" extrusionOk="0">
                    <a:moveTo>
                      <a:pt x="614" y="0"/>
                    </a:moveTo>
                    <a:cubicBezTo>
                      <a:pt x="271" y="0"/>
                      <a:pt x="1" y="271"/>
                      <a:pt x="1" y="614"/>
                    </a:cubicBezTo>
                    <a:cubicBezTo>
                      <a:pt x="1" y="939"/>
                      <a:pt x="271" y="1210"/>
                      <a:pt x="614" y="1228"/>
                    </a:cubicBezTo>
                    <a:cubicBezTo>
                      <a:pt x="939" y="1228"/>
                      <a:pt x="1210" y="939"/>
                      <a:pt x="1210" y="614"/>
                    </a:cubicBezTo>
                    <a:cubicBezTo>
                      <a:pt x="1210" y="271"/>
                      <a:pt x="939" y="0"/>
                      <a:pt x="6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7"/>
              <p:cNvSpPr/>
              <p:nvPr/>
            </p:nvSpPr>
            <p:spPr>
              <a:xfrm>
                <a:off x="6367791" y="1006502"/>
                <a:ext cx="25498" cy="25846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228" extrusionOk="0">
                    <a:moveTo>
                      <a:pt x="615" y="0"/>
                    </a:moveTo>
                    <a:cubicBezTo>
                      <a:pt x="272" y="0"/>
                      <a:pt x="1" y="271"/>
                      <a:pt x="1" y="614"/>
                    </a:cubicBezTo>
                    <a:cubicBezTo>
                      <a:pt x="1" y="939"/>
                      <a:pt x="272" y="1228"/>
                      <a:pt x="615" y="1228"/>
                    </a:cubicBezTo>
                    <a:cubicBezTo>
                      <a:pt x="940" y="1228"/>
                      <a:pt x="1211" y="939"/>
                      <a:pt x="1211" y="614"/>
                    </a:cubicBezTo>
                    <a:cubicBezTo>
                      <a:pt x="1211" y="271"/>
                      <a:pt x="940" y="0"/>
                      <a:pt x="6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7"/>
              <p:cNvSpPr/>
              <p:nvPr/>
            </p:nvSpPr>
            <p:spPr>
              <a:xfrm rot="-698792">
                <a:off x="6293323" y="1126882"/>
                <a:ext cx="90126" cy="35907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451" extrusionOk="0">
                    <a:moveTo>
                      <a:pt x="0" y="1"/>
                    </a:moveTo>
                    <a:cubicBezTo>
                      <a:pt x="90" y="252"/>
                      <a:pt x="306" y="432"/>
                      <a:pt x="557" y="450"/>
                    </a:cubicBezTo>
                    <a:cubicBezTo>
                      <a:pt x="565" y="450"/>
                      <a:pt x="573" y="450"/>
                      <a:pt x="581" y="450"/>
                    </a:cubicBezTo>
                    <a:cubicBezTo>
                      <a:pt x="993" y="450"/>
                      <a:pt x="1131" y="1"/>
                      <a:pt x="11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CDECD1D5-2434-C421-AE6C-80DC4B932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943"/>
            <a:ext cx="5696064" cy="1168348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F45C1D1-F2E2-0D5B-A438-3B4B85409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343089"/>
            <a:ext cx="5694950" cy="106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72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94;p37">
            <a:extLst>
              <a:ext uri="{FF2B5EF4-FFF2-40B4-BE49-F238E27FC236}">
                <a16:creationId xmlns:a16="http://schemas.microsoft.com/office/drawing/2014/main" id="{C856B989-1143-E26D-7F16-054599635C6D}"/>
              </a:ext>
            </a:extLst>
          </p:cNvPr>
          <p:cNvSpPr txBox="1">
            <a:spLocks/>
          </p:cNvSpPr>
          <p:nvPr/>
        </p:nvSpPr>
        <p:spPr>
          <a:xfrm>
            <a:off x="1172027" y="0"/>
            <a:ext cx="6799945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4500" dirty="0">
                <a:solidFill>
                  <a:schemeClr val="tx1"/>
                </a:solidFill>
                <a:latin typeface="Abril Fatface" panose="02000503000000020003" pitchFamily="2" charset="77"/>
              </a:rPr>
              <a:t>Appointment Booking</a:t>
            </a:r>
            <a:br>
              <a:rPr lang="en-US" sz="4500" dirty="0">
                <a:solidFill>
                  <a:schemeClr val="accent5"/>
                </a:solidFill>
                <a:latin typeface="Abril Fatface" panose="02000503000000020003" pitchFamily="2" charset="77"/>
              </a:rPr>
            </a:br>
            <a:endParaRPr lang="en-US" sz="4500" dirty="0">
              <a:solidFill>
                <a:schemeClr val="accent5"/>
              </a:solidFill>
              <a:latin typeface="Abril Fatface" panose="02000503000000020003" pitchFamily="2" charset="77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E49BB3-01AB-0ADF-9412-81A9181D97C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35831" y="942976"/>
            <a:ext cx="7836693" cy="2943224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user to book an appointment first we have to check whether the doctor is working on that date and time.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are checking if they have an appointment in that given time frame.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slot is empty, we are booking the appointment and sending out a confirmation message.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achieving this using stored procedure and showing the output status message in a session variable. It utilizes CRUD operations.</a:t>
            </a:r>
          </a:p>
        </p:txBody>
      </p:sp>
    </p:spTree>
    <p:extLst>
      <p:ext uri="{BB962C8B-B14F-4D97-AF65-F5344CB8AC3E}">
        <p14:creationId xmlns:p14="http://schemas.microsoft.com/office/powerpoint/2010/main" val="3554069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0A9E-7CF2-681F-770C-688C59635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67" y="469194"/>
            <a:ext cx="8022431" cy="614100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Abril Fatface" panose="02000503000000020003" pitchFamily="2" charset="77"/>
              </a:rPr>
              <a:t>Successful Appointment Booking</a:t>
            </a:r>
            <a:br>
              <a:rPr lang="en-US" sz="4000" dirty="0">
                <a:solidFill>
                  <a:schemeClr val="accent5"/>
                </a:solidFill>
                <a:latin typeface="Abril Fatface" panose="02000503000000020003" pitchFamily="2" charset="77"/>
              </a:rPr>
            </a:br>
            <a:br>
              <a:rPr lang="en-US" sz="4000" dirty="0">
                <a:solidFill>
                  <a:schemeClr val="accent5"/>
                </a:solidFill>
                <a:latin typeface="Abril Fatface" panose="02000503000000020003" pitchFamily="2" charset="77"/>
              </a:rPr>
            </a:br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10A31B5-433C-CB99-47D6-919BD8A39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67" y="1571625"/>
            <a:ext cx="8135488" cy="184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2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0A9E-7CF2-681F-770C-688C59635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447763"/>
            <a:ext cx="8522492" cy="614100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Abril Fatface" panose="02000503000000020003" pitchFamily="2" charset="77"/>
              </a:rPr>
              <a:t>Unsuccessful Appointment Booking</a:t>
            </a:r>
            <a:br>
              <a:rPr lang="en-US" sz="4000" dirty="0">
                <a:solidFill>
                  <a:schemeClr val="accent5"/>
                </a:solidFill>
                <a:latin typeface="Abril Fatface" panose="02000503000000020003" pitchFamily="2" charset="77"/>
              </a:rPr>
            </a:br>
            <a:br>
              <a:rPr lang="en-US" sz="4000" dirty="0">
                <a:solidFill>
                  <a:schemeClr val="accent5"/>
                </a:solidFill>
                <a:latin typeface="Abril Fatface" panose="02000503000000020003" pitchFamily="2" charset="77"/>
              </a:rPr>
            </a:br>
            <a:endParaRPr lang="en-US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11DF36D-33A2-A7C2-D8CA-44198D797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8" y="1640295"/>
            <a:ext cx="8038087" cy="18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0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7"/>
          <p:cNvSpPr txBox="1">
            <a:spLocks noGrp="1"/>
          </p:cNvSpPr>
          <p:nvPr>
            <p:ph type="title"/>
          </p:nvPr>
        </p:nvSpPr>
        <p:spPr>
          <a:xfrm>
            <a:off x="307674" y="254717"/>
            <a:ext cx="5765777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500" dirty="0">
                <a:solidFill>
                  <a:schemeClr val="tx1"/>
                </a:solidFill>
                <a:latin typeface="Abril Fatface" panose="02000503000000020003" pitchFamily="2" charset="77"/>
              </a:rPr>
              <a:t>Generate Bill </a:t>
            </a:r>
            <a:br>
              <a:rPr lang="en-US" sz="4500" dirty="0">
                <a:solidFill>
                  <a:schemeClr val="tx1"/>
                </a:solidFill>
                <a:latin typeface="Abril Fatface" panose="02000503000000020003" pitchFamily="2" charset="77"/>
              </a:rPr>
            </a:br>
            <a:endParaRPr lang="en-US" sz="4500" dirty="0">
              <a:solidFill>
                <a:schemeClr val="tx1"/>
              </a:solidFill>
              <a:latin typeface="Abril Fatface" panose="02000503000000020003" pitchFamily="2" charset="77"/>
            </a:endParaRPr>
          </a:p>
        </p:txBody>
      </p:sp>
      <p:grpSp>
        <p:nvGrpSpPr>
          <p:cNvPr id="796" name="Google Shape;796;p37"/>
          <p:cNvGrpSpPr/>
          <p:nvPr/>
        </p:nvGrpSpPr>
        <p:grpSpPr>
          <a:xfrm>
            <a:off x="5694950" y="716069"/>
            <a:ext cx="2163050" cy="4066706"/>
            <a:chOff x="5656500" y="645394"/>
            <a:chExt cx="2163050" cy="4066706"/>
          </a:xfrm>
        </p:grpSpPr>
        <p:sp>
          <p:nvSpPr>
            <p:cNvPr id="797" name="Google Shape;797;p37"/>
            <p:cNvSpPr/>
            <p:nvPr/>
          </p:nvSpPr>
          <p:spPr>
            <a:xfrm>
              <a:off x="5834843" y="1772500"/>
              <a:ext cx="200158" cy="254458"/>
            </a:xfrm>
            <a:custGeom>
              <a:avLst/>
              <a:gdLst/>
              <a:ahLst/>
              <a:cxnLst/>
              <a:rect l="l" t="t" r="r" b="b"/>
              <a:pathLst>
                <a:path w="2514" h="3196" extrusionOk="0">
                  <a:moveTo>
                    <a:pt x="790" y="1"/>
                  </a:moveTo>
                  <a:lnTo>
                    <a:pt x="1" y="1149"/>
                  </a:lnTo>
                  <a:lnTo>
                    <a:pt x="2513" y="3195"/>
                  </a:lnTo>
                  <a:lnTo>
                    <a:pt x="2513" y="1149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5751961" y="1635717"/>
              <a:ext cx="151592" cy="136862"/>
            </a:xfrm>
            <a:custGeom>
              <a:avLst/>
              <a:gdLst/>
              <a:ahLst/>
              <a:cxnLst/>
              <a:rect l="l" t="t" r="r" b="b"/>
              <a:pathLst>
                <a:path w="1904" h="1719" extrusionOk="0">
                  <a:moveTo>
                    <a:pt x="735" y="0"/>
                  </a:moveTo>
                  <a:cubicBezTo>
                    <a:pt x="474" y="0"/>
                    <a:pt x="207" y="114"/>
                    <a:pt x="1" y="408"/>
                  </a:cubicBezTo>
                  <a:lnTo>
                    <a:pt x="342" y="337"/>
                  </a:lnTo>
                  <a:lnTo>
                    <a:pt x="1831" y="1719"/>
                  </a:lnTo>
                  <a:cubicBezTo>
                    <a:pt x="1903" y="1306"/>
                    <a:pt x="1831" y="875"/>
                    <a:pt x="1634" y="498"/>
                  </a:cubicBezTo>
                  <a:cubicBezTo>
                    <a:pt x="1475" y="234"/>
                    <a:pt x="1111" y="0"/>
                    <a:pt x="735" y="0"/>
                  </a:cubicBez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5656500" y="1661274"/>
              <a:ext cx="241321" cy="206687"/>
            </a:xfrm>
            <a:custGeom>
              <a:avLst/>
              <a:gdLst/>
              <a:ahLst/>
              <a:cxnLst/>
              <a:rect l="l" t="t" r="r" b="b"/>
              <a:pathLst>
                <a:path w="3031" h="2596" extrusionOk="0">
                  <a:moveTo>
                    <a:pt x="1616" y="1"/>
                  </a:moveTo>
                  <a:cubicBezTo>
                    <a:pt x="1103" y="1"/>
                    <a:pt x="427" y="126"/>
                    <a:pt x="248" y="590"/>
                  </a:cubicBezTo>
                  <a:cubicBezTo>
                    <a:pt x="0" y="1235"/>
                    <a:pt x="224" y="2595"/>
                    <a:pt x="1805" y="2595"/>
                  </a:cubicBezTo>
                  <a:cubicBezTo>
                    <a:pt x="1940" y="2595"/>
                    <a:pt x="2085" y="2585"/>
                    <a:pt x="2241" y="2564"/>
                  </a:cubicBezTo>
                  <a:lnTo>
                    <a:pt x="3030" y="1398"/>
                  </a:lnTo>
                  <a:lnTo>
                    <a:pt x="2187" y="69"/>
                  </a:lnTo>
                  <a:cubicBezTo>
                    <a:pt x="2096" y="33"/>
                    <a:pt x="1877" y="1"/>
                    <a:pt x="1616" y="1"/>
                  </a:cubicBez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6946305" y="975250"/>
              <a:ext cx="564568" cy="564568"/>
            </a:xfrm>
            <a:custGeom>
              <a:avLst/>
              <a:gdLst/>
              <a:ahLst/>
              <a:cxnLst/>
              <a:rect l="l" t="t" r="r" b="b"/>
              <a:pathLst>
                <a:path w="7091" h="7091" extrusionOk="0">
                  <a:moveTo>
                    <a:pt x="3555" y="1"/>
                  </a:moveTo>
                  <a:cubicBezTo>
                    <a:pt x="1598" y="1"/>
                    <a:pt x="1" y="1580"/>
                    <a:pt x="1" y="3537"/>
                  </a:cubicBezTo>
                  <a:cubicBezTo>
                    <a:pt x="1" y="5511"/>
                    <a:pt x="1598" y="7090"/>
                    <a:pt x="3555" y="7090"/>
                  </a:cubicBezTo>
                  <a:cubicBezTo>
                    <a:pt x="5511" y="7090"/>
                    <a:pt x="7090" y="5511"/>
                    <a:pt x="7090" y="3537"/>
                  </a:cubicBezTo>
                  <a:cubicBezTo>
                    <a:pt x="7090" y="1580"/>
                    <a:pt x="5511" y="1"/>
                    <a:pt x="3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6559045" y="4474840"/>
              <a:ext cx="490285" cy="237260"/>
            </a:xfrm>
            <a:custGeom>
              <a:avLst/>
              <a:gdLst/>
              <a:ahLst/>
              <a:cxnLst/>
              <a:rect l="l" t="t" r="r" b="b"/>
              <a:pathLst>
                <a:path w="6158" h="2980" extrusionOk="0">
                  <a:moveTo>
                    <a:pt x="5708" y="0"/>
                  </a:moveTo>
                  <a:lnTo>
                    <a:pt x="2316" y="2190"/>
                  </a:lnTo>
                  <a:cubicBezTo>
                    <a:pt x="2272" y="2189"/>
                    <a:pt x="2228" y="2189"/>
                    <a:pt x="2185" y="2189"/>
                  </a:cubicBezTo>
                  <a:cubicBezTo>
                    <a:pt x="207" y="2189"/>
                    <a:pt x="1" y="2980"/>
                    <a:pt x="1" y="2980"/>
                  </a:cubicBezTo>
                  <a:lnTo>
                    <a:pt x="4416" y="2980"/>
                  </a:lnTo>
                  <a:lnTo>
                    <a:pt x="5708" y="1490"/>
                  </a:lnTo>
                  <a:lnTo>
                    <a:pt x="5708" y="2980"/>
                  </a:lnTo>
                  <a:lnTo>
                    <a:pt x="6139" y="2980"/>
                  </a:lnTo>
                  <a:cubicBezTo>
                    <a:pt x="6139" y="2980"/>
                    <a:pt x="6121" y="1705"/>
                    <a:pt x="6139" y="844"/>
                  </a:cubicBezTo>
                  <a:cubicBezTo>
                    <a:pt x="6157" y="0"/>
                    <a:pt x="5708" y="0"/>
                    <a:pt x="5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6727675" y="4120462"/>
              <a:ext cx="290206" cy="528819"/>
            </a:xfrm>
            <a:custGeom>
              <a:avLst/>
              <a:gdLst/>
              <a:ahLst/>
              <a:cxnLst/>
              <a:rect l="l" t="t" r="r" b="b"/>
              <a:pathLst>
                <a:path w="3645" h="6642" extrusionOk="0">
                  <a:moveTo>
                    <a:pt x="1473" y="0"/>
                  </a:moveTo>
                  <a:lnTo>
                    <a:pt x="1903" y="4451"/>
                  </a:lnTo>
                  <a:lnTo>
                    <a:pt x="1" y="6641"/>
                  </a:lnTo>
                  <a:lnTo>
                    <a:pt x="988" y="6641"/>
                  </a:lnTo>
                  <a:cubicBezTo>
                    <a:pt x="1437" y="6641"/>
                    <a:pt x="1867" y="6480"/>
                    <a:pt x="2208" y="6174"/>
                  </a:cubicBezTo>
                  <a:cubicBezTo>
                    <a:pt x="2765" y="5690"/>
                    <a:pt x="3231" y="5116"/>
                    <a:pt x="3590" y="4451"/>
                  </a:cubicBezTo>
                  <a:lnTo>
                    <a:pt x="3644" y="377"/>
                  </a:lnTo>
                  <a:lnTo>
                    <a:pt x="1473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6614777" y="2142762"/>
              <a:ext cx="447371" cy="2279290"/>
            </a:xfrm>
            <a:custGeom>
              <a:avLst/>
              <a:gdLst/>
              <a:ahLst/>
              <a:cxnLst/>
              <a:rect l="l" t="t" r="r" b="b"/>
              <a:pathLst>
                <a:path w="5619" h="28628" extrusionOk="0">
                  <a:moveTo>
                    <a:pt x="1419" y="0"/>
                  </a:moveTo>
                  <a:cubicBezTo>
                    <a:pt x="1419" y="0"/>
                    <a:pt x="1" y="3375"/>
                    <a:pt x="1114" y="15830"/>
                  </a:cubicBezTo>
                  <a:cubicBezTo>
                    <a:pt x="1616" y="21340"/>
                    <a:pt x="2783" y="28627"/>
                    <a:pt x="2783" y="28627"/>
                  </a:cubicBezTo>
                  <a:lnTo>
                    <a:pt x="5619" y="28574"/>
                  </a:lnTo>
                  <a:lnTo>
                    <a:pt x="48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7485077" y="4504855"/>
              <a:ext cx="334473" cy="207244"/>
            </a:xfrm>
            <a:custGeom>
              <a:avLst/>
              <a:gdLst/>
              <a:ahLst/>
              <a:cxnLst/>
              <a:rect l="l" t="t" r="r" b="b"/>
              <a:pathLst>
                <a:path w="4201" h="2603" extrusionOk="0">
                  <a:moveTo>
                    <a:pt x="358" y="0"/>
                  </a:moveTo>
                  <a:cubicBezTo>
                    <a:pt x="342" y="0"/>
                    <a:pt x="70" y="17"/>
                    <a:pt x="0" y="1113"/>
                  </a:cubicBezTo>
                  <a:lnTo>
                    <a:pt x="0" y="2603"/>
                  </a:lnTo>
                  <a:lnTo>
                    <a:pt x="359" y="2603"/>
                  </a:lnTo>
                  <a:lnTo>
                    <a:pt x="359" y="1562"/>
                  </a:lnTo>
                  <a:lnTo>
                    <a:pt x="754" y="2603"/>
                  </a:lnTo>
                  <a:lnTo>
                    <a:pt x="4021" y="2603"/>
                  </a:lnTo>
                  <a:cubicBezTo>
                    <a:pt x="4021" y="2603"/>
                    <a:pt x="4200" y="1903"/>
                    <a:pt x="2854" y="1562"/>
                  </a:cubicBezTo>
                  <a:lnTo>
                    <a:pt x="359" y="0"/>
                  </a:lnTo>
                  <a:cubicBezTo>
                    <a:pt x="359" y="0"/>
                    <a:pt x="359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7426478" y="4174761"/>
              <a:ext cx="201512" cy="328741"/>
            </a:xfrm>
            <a:custGeom>
              <a:avLst/>
              <a:gdLst/>
              <a:ahLst/>
              <a:cxnLst/>
              <a:rect l="l" t="t" r="r" b="b"/>
              <a:pathLst>
                <a:path w="2531" h="4129" extrusionOk="0">
                  <a:moveTo>
                    <a:pt x="1831" y="0"/>
                  </a:moveTo>
                  <a:lnTo>
                    <a:pt x="0" y="270"/>
                  </a:lnTo>
                  <a:lnTo>
                    <a:pt x="1095" y="4128"/>
                  </a:lnTo>
                  <a:lnTo>
                    <a:pt x="2531" y="4128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7512226" y="4441958"/>
              <a:ext cx="200079" cy="187260"/>
            </a:xfrm>
            <a:custGeom>
              <a:avLst/>
              <a:gdLst/>
              <a:ahLst/>
              <a:cxnLst/>
              <a:rect l="l" t="t" r="r" b="b"/>
              <a:pathLst>
                <a:path w="2513" h="2352" extrusionOk="0">
                  <a:moveTo>
                    <a:pt x="1275" y="1"/>
                  </a:moveTo>
                  <a:lnTo>
                    <a:pt x="18" y="772"/>
                  </a:lnTo>
                  <a:lnTo>
                    <a:pt x="18" y="1131"/>
                  </a:lnTo>
                  <a:cubicBezTo>
                    <a:pt x="0" y="1813"/>
                    <a:pt x="539" y="2352"/>
                    <a:pt x="1221" y="2352"/>
                  </a:cubicBezTo>
                  <a:lnTo>
                    <a:pt x="2513" y="2352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6826321" y="2142762"/>
              <a:ext cx="834551" cy="2259306"/>
            </a:xfrm>
            <a:custGeom>
              <a:avLst/>
              <a:gdLst/>
              <a:ahLst/>
              <a:cxnLst/>
              <a:rect l="l" t="t" r="r" b="b"/>
              <a:pathLst>
                <a:path w="10482" h="28377" extrusionOk="0">
                  <a:moveTo>
                    <a:pt x="395" y="0"/>
                  </a:moveTo>
                  <a:lnTo>
                    <a:pt x="0" y="2387"/>
                  </a:lnTo>
                  <a:lnTo>
                    <a:pt x="6910" y="28376"/>
                  </a:lnTo>
                  <a:lnTo>
                    <a:pt x="10482" y="28322"/>
                  </a:lnTo>
                  <a:cubicBezTo>
                    <a:pt x="10482" y="28322"/>
                    <a:pt x="8292" y="15633"/>
                    <a:pt x="7269" y="8813"/>
                  </a:cubicBezTo>
                  <a:cubicBezTo>
                    <a:pt x="6264" y="2011"/>
                    <a:pt x="4577" y="0"/>
                    <a:pt x="4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6817722" y="2574289"/>
              <a:ext cx="214410" cy="525953"/>
            </a:xfrm>
            <a:custGeom>
              <a:avLst/>
              <a:gdLst/>
              <a:ahLst/>
              <a:cxnLst/>
              <a:rect l="l" t="t" r="r" b="b"/>
              <a:pathLst>
                <a:path w="2693" h="6606" fill="none" extrusionOk="0">
                  <a:moveTo>
                    <a:pt x="2693" y="6605"/>
                  </a:moveTo>
                  <a:lnTo>
                    <a:pt x="1185" y="808"/>
                  </a:lnTo>
                  <a:lnTo>
                    <a:pt x="0" y="1"/>
                  </a:lnTo>
                </a:path>
              </a:pathLst>
            </a:custGeom>
            <a:noFill/>
            <a:ln w="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6681974" y="1379707"/>
              <a:ext cx="698803" cy="763134"/>
            </a:xfrm>
            <a:custGeom>
              <a:avLst/>
              <a:gdLst/>
              <a:ahLst/>
              <a:cxnLst/>
              <a:rect l="l" t="t" r="r" b="b"/>
              <a:pathLst>
                <a:path w="8777" h="9585" extrusionOk="0">
                  <a:moveTo>
                    <a:pt x="3267" y="0"/>
                  </a:moveTo>
                  <a:lnTo>
                    <a:pt x="1006" y="377"/>
                  </a:lnTo>
                  <a:cubicBezTo>
                    <a:pt x="611" y="467"/>
                    <a:pt x="0" y="1149"/>
                    <a:pt x="0" y="1562"/>
                  </a:cubicBezTo>
                  <a:lnTo>
                    <a:pt x="557" y="9584"/>
                  </a:lnTo>
                  <a:lnTo>
                    <a:pt x="6390" y="9584"/>
                  </a:lnTo>
                  <a:cubicBezTo>
                    <a:pt x="8077" y="5690"/>
                    <a:pt x="8723" y="1903"/>
                    <a:pt x="8759" y="556"/>
                  </a:cubicBezTo>
                  <a:cubicBezTo>
                    <a:pt x="8777" y="269"/>
                    <a:pt x="7951" y="18"/>
                    <a:pt x="7646" y="18"/>
                  </a:cubicBezTo>
                  <a:lnTo>
                    <a:pt x="5726" y="18"/>
                  </a:lnTo>
                  <a:lnTo>
                    <a:pt x="32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6811990" y="1381140"/>
              <a:ext cx="354457" cy="104379"/>
            </a:xfrm>
            <a:custGeom>
              <a:avLst/>
              <a:gdLst/>
              <a:ahLst/>
              <a:cxnLst/>
              <a:rect l="l" t="t" r="r" b="b"/>
              <a:pathLst>
                <a:path w="4452" h="1311" extrusionOk="0">
                  <a:moveTo>
                    <a:pt x="4452" y="0"/>
                  </a:moveTo>
                  <a:lnTo>
                    <a:pt x="1383" y="18"/>
                  </a:lnTo>
                  <a:lnTo>
                    <a:pt x="683" y="144"/>
                  </a:lnTo>
                  <a:cubicBezTo>
                    <a:pt x="683" y="144"/>
                    <a:pt x="1" y="1310"/>
                    <a:pt x="1831" y="1310"/>
                  </a:cubicBezTo>
                  <a:cubicBezTo>
                    <a:pt x="3644" y="1310"/>
                    <a:pt x="4416" y="180"/>
                    <a:pt x="4452" y="0"/>
                  </a:cubicBez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6327596" y="1393162"/>
              <a:ext cx="490205" cy="853659"/>
            </a:xfrm>
            <a:custGeom>
              <a:avLst/>
              <a:gdLst/>
              <a:ahLst/>
              <a:cxnLst/>
              <a:rect l="l" t="t" r="r" b="b"/>
              <a:pathLst>
                <a:path w="6157" h="10722" extrusionOk="0">
                  <a:moveTo>
                    <a:pt x="5641" y="1"/>
                  </a:moveTo>
                  <a:cubicBezTo>
                    <a:pt x="5070" y="1"/>
                    <a:pt x="3583" y="161"/>
                    <a:pt x="2980" y="1769"/>
                  </a:cubicBezTo>
                  <a:cubicBezTo>
                    <a:pt x="2352" y="3492"/>
                    <a:pt x="126" y="7387"/>
                    <a:pt x="0" y="9487"/>
                  </a:cubicBezTo>
                  <a:cubicBezTo>
                    <a:pt x="0" y="9613"/>
                    <a:pt x="18" y="9756"/>
                    <a:pt x="72" y="9882"/>
                  </a:cubicBezTo>
                  <a:cubicBezTo>
                    <a:pt x="255" y="10386"/>
                    <a:pt x="842" y="10721"/>
                    <a:pt x="1411" y="10721"/>
                  </a:cubicBezTo>
                  <a:cubicBezTo>
                    <a:pt x="1510" y="10721"/>
                    <a:pt x="1609" y="10711"/>
                    <a:pt x="1705" y="10690"/>
                  </a:cubicBezTo>
                  <a:cubicBezTo>
                    <a:pt x="2208" y="10600"/>
                    <a:pt x="2639" y="10277"/>
                    <a:pt x="2890" y="9828"/>
                  </a:cubicBezTo>
                  <a:lnTo>
                    <a:pt x="6156" y="3905"/>
                  </a:lnTo>
                  <a:lnTo>
                    <a:pt x="5869" y="11"/>
                  </a:lnTo>
                  <a:cubicBezTo>
                    <a:pt x="5869" y="11"/>
                    <a:pt x="5784" y="1"/>
                    <a:pt x="56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5926005" y="1826919"/>
              <a:ext cx="600316" cy="407323"/>
            </a:xfrm>
            <a:custGeom>
              <a:avLst/>
              <a:gdLst/>
              <a:ahLst/>
              <a:cxnLst/>
              <a:rect l="l" t="t" r="r" b="b"/>
              <a:pathLst>
                <a:path w="7540" h="5116" extrusionOk="0">
                  <a:moveTo>
                    <a:pt x="1042" y="1"/>
                  </a:moveTo>
                  <a:lnTo>
                    <a:pt x="1" y="2675"/>
                  </a:lnTo>
                  <a:lnTo>
                    <a:pt x="6049" y="5116"/>
                  </a:lnTo>
                  <a:lnTo>
                    <a:pt x="7539" y="1975"/>
                  </a:lnTo>
                  <a:lnTo>
                    <a:pt x="10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6406179" y="1948415"/>
              <a:ext cx="91560" cy="27229"/>
            </a:xfrm>
            <a:custGeom>
              <a:avLst/>
              <a:gdLst/>
              <a:ahLst/>
              <a:cxnLst/>
              <a:rect l="l" t="t" r="r" b="b"/>
              <a:pathLst>
                <a:path w="1150" h="342" fill="none" extrusionOk="0">
                  <a:moveTo>
                    <a:pt x="0" y="0"/>
                  </a:moveTo>
                  <a:lnTo>
                    <a:pt x="1149" y="341"/>
                  </a:lnTo>
                </a:path>
              </a:pathLst>
            </a:custGeom>
            <a:noFill/>
            <a:ln w="4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6560478" y="1391092"/>
              <a:ext cx="318788" cy="1989243"/>
            </a:xfrm>
            <a:custGeom>
              <a:avLst/>
              <a:gdLst/>
              <a:ahLst/>
              <a:cxnLst/>
              <a:rect l="l" t="t" r="r" b="b"/>
              <a:pathLst>
                <a:path w="4004" h="24985" extrusionOk="0">
                  <a:moveTo>
                    <a:pt x="4003" y="1"/>
                  </a:moveTo>
                  <a:lnTo>
                    <a:pt x="2442" y="37"/>
                  </a:lnTo>
                  <a:lnTo>
                    <a:pt x="1006" y="1185"/>
                  </a:lnTo>
                  <a:lnTo>
                    <a:pt x="1419" y="9441"/>
                  </a:lnTo>
                  <a:cubicBezTo>
                    <a:pt x="378" y="14557"/>
                    <a:pt x="1" y="19779"/>
                    <a:pt x="306" y="24984"/>
                  </a:cubicBezTo>
                  <a:lnTo>
                    <a:pt x="2944" y="24984"/>
                  </a:lnTo>
                  <a:cubicBezTo>
                    <a:pt x="1598" y="11362"/>
                    <a:pt x="3555" y="772"/>
                    <a:pt x="4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6651958" y="1708368"/>
              <a:ext cx="17197" cy="284394"/>
            </a:xfrm>
            <a:custGeom>
              <a:avLst/>
              <a:gdLst/>
              <a:ahLst/>
              <a:cxnLst/>
              <a:rect l="l" t="t" r="r" b="b"/>
              <a:pathLst>
                <a:path w="216" h="3572" fill="none" extrusionOk="0">
                  <a:moveTo>
                    <a:pt x="1" y="0"/>
                  </a:moveTo>
                  <a:lnTo>
                    <a:pt x="216" y="3572"/>
                  </a:lnTo>
                </a:path>
              </a:pathLst>
            </a:custGeom>
            <a:noFill/>
            <a:ln w="4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6709124" y="1392525"/>
              <a:ext cx="155811" cy="547370"/>
            </a:xfrm>
            <a:custGeom>
              <a:avLst/>
              <a:gdLst/>
              <a:ahLst/>
              <a:cxnLst/>
              <a:rect l="l" t="t" r="r" b="b"/>
              <a:pathLst>
                <a:path w="1957" h="6875" fill="none" extrusionOk="0">
                  <a:moveTo>
                    <a:pt x="1957" y="1"/>
                  </a:moveTo>
                  <a:lnTo>
                    <a:pt x="162" y="862"/>
                  </a:lnTo>
                  <a:lnTo>
                    <a:pt x="790" y="1849"/>
                  </a:lnTo>
                  <a:lnTo>
                    <a:pt x="0" y="2442"/>
                  </a:lnTo>
                  <a:lnTo>
                    <a:pt x="790" y="6875"/>
                  </a:lnTo>
                </a:path>
              </a:pathLst>
            </a:custGeom>
            <a:noFill/>
            <a:ln w="4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7000604" y="1381140"/>
              <a:ext cx="640284" cy="2006361"/>
            </a:xfrm>
            <a:custGeom>
              <a:avLst/>
              <a:gdLst/>
              <a:ahLst/>
              <a:cxnLst/>
              <a:rect l="l" t="t" r="r" b="b"/>
              <a:pathLst>
                <a:path w="8042" h="25200" extrusionOk="0">
                  <a:moveTo>
                    <a:pt x="1867" y="0"/>
                  </a:moveTo>
                  <a:cubicBezTo>
                    <a:pt x="1867" y="0"/>
                    <a:pt x="970" y="1221"/>
                    <a:pt x="485" y="7000"/>
                  </a:cubicBezTo>
                  <a:cubicBezTo>
                    <a:pt x="1" y="12797"/>
                    <a:pt x="3393" y="24912"/>
                    <a:pt x="3393" y="24912"/>
                  </a:cubicBezTo>
                  <a:lnTo>
                    <a:pt x="8042" y="25199"/>
                  </a:lnTo>
                  <a:lnTo>
                    <a:pt x="3555" y="9028"/>
                  </a:lnTo>
                  <a:lnTo>
                    <a:pt x="4901" y="3231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7037785" y="1383927"/>
              <a:ext cx="223009" cy="591717"/>
            </a:xfrm>
            <a:custGeom>
              <a:avLst/>
              <a:gdLst/>
              <a:ahLst/>
              <a:cxnLst/>
              <a:rect l="l" t="t" r="r" b="b"/>
              <a:pathLst>
                <a:path w="2801" h="7432" fill="none" extrusionOk="0">
                  <a:moveTo>
                    <a:pt x="1454" y="1"/>
                  </a:moveTo>
                  <a:lnTo>
                    <a:pt x="2800" y="934"/>
                  </a:lnTo>
                  <a:lnTo>
                    <a:pt x="1490" y="2083"/>
                  </a:lnTo>
                  <a:lnTo>
                    <a:pt x="2244" y="3034"/>
                  </a:lnTo>
                  <a:lnTo>
                    <a:pt x="0" y="7431"/>
                  </a:lnTo>
                </a:path>
              </a:pathLst>
            </a:custGeom>
            <a:noFill/>
            <a:ln w="4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7270746" y="1376318"/>
              <a:ext cx="399680" cy="887337"/>
            </a:xfrm>
            <a:custGeom>
              <a:avLst/>
              <a:gdLst/>
              <a:ahLst/>
              <a:cxnLst/>
              <a:rect l="l" t="t" r="r" b="b"/>
              <a:pathLst>
                <a:path w="5020" h="11145" extrusionOk="0">
                  <a:moveTo>
                    <a:pt x="1213" y="0"/>
                  </a:moveTo>
                  <a:cubicBezTo>
                    <a:pt x="940" y="0"/>
                    <a:pt x="664" y="70"/>
                    <a:pt x="413" y="219"/>
                  </a:cubicBezTo>
                  <a:lnTo>
                    <a:pt x="0" y="2947"/>
                  </a:lnTo>
                  <a:cubicBezTo>
                    <a:pt x="682" y="4508"/>
                    <a:pt x="1508" y="7506"/>
                    <a:pt x="1902" y="9839"/>
                  </a:cubicBezTo>
                  <a:cubicBezTo>
                    <a:pt x="1992" y="10377"/>
                    <a:pt x="2369" y="10844"/>
                    <a:pt x="2908" y="11041"/>
                  </a:cubicBezTo>
                  <a:cubicBezTo>
                    <a:pt x="3090" y="11112"/>
                    <a:pt x="3275" y="11144"/>
                    <a:pt x="3455" y="11144"/>
                  </a:cubicBezTo>
                  <a:cubicBezTo>
                    <a:pt x="4285" y="11144"/>
                    <a:pt x="5019" y="10448"/>
                    <a:pt x="4990" y="9534"/>
                  </a:cubicBezTo>
                  <a:cubicBezTo>
                    <a:pt x="4936" y="8385"/>
                    <a:pt x="4649" y="5836"/>
                    <a:pt x="3984" y="4042"/>
                  </a:cubicBezTo>
                  <a:cubicBezTo>
                    <a:pt x="3590" y="2965"/>
                    <a:pt x="3159" y="1924"/>
                    <a:pt x="2656" y="901"/>
                  </a:cubicBezTo>
                  <a:cubicBezTo>
                    <a:pt x="2375" y="325"/>
                    <a:pt x="1800" y="0"/>
                    <a:pt x="12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7287856" y="1633253"/>
              <a:ext cx="57245" cy="204458"/>
            </a:xfrm>
            <a:custGeom>
              <a:avLst/>
              <a:gdLst/>
              <a:ahLst/>
              <a:cxnLst/>
              <a:rect l="l" t="t" r="r" b="b"/>
              <a:pathLst>
                <a:path w="719" h="2568" fill="none" extrusionOk="0">
                  <a:moveTo>
                    <a:pt x="719" y="2567"/>
                  </a:moveTo>
                  <a:lnTo>
                    <a:pt x="1" y="1"/>
                  </a:lnTo>
                </a:path>
              </a:pathLst>
            </a:custGeom>
            <a:noFill/>
            <a:ln w="4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6624809" y="1734085"/>
              <a:ext cx="635985" cy="647370"/>
            </a:xfrm>
            <a:custGeom>
              <a:avLst/>
              <a:gdLst/>
              <a:ahLst/>
              <a:cxnLst/>
              <a:rect l="l" t="t" r="r" b="b"/>
              <a:pathLst>
                <a:path w="7988" h="8131" extrusionOk="0">
                  <a:moveTo>
                    <a:pt x="6300" y="0"/>
                  </a:moveTo>
                  <a:lnTo>
                    <a:pt x="1" y="1472"/>
                  </a:lnTo>
                  <a:lnTo>
                    <a:pt x="1418" y="7054"/>
                  </a:lnTo>
                  <a:lnTo>
                    <a:pt x="2729" y="8131"/>
                  </a:lnTo>
                  <a:lnTo>
                    <a:pt x="7987" y="6874"/>
                  </a:lnTo>
                  <a:lnTo>
                    <a:pt x="6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6624809" y="1732651"/>
              <a:ext cx="508756" cy="145780"/>
            </a:xfrm>
            <a:custGeom>
              <a:avLst/>
              <a:gdLst/>
              <a:ahLst/>
              <a:cxnLst/>
              <a:rect l="l" t="t" r="r" b="b"/>
              <a:pathLst>
                <a:path w="6390" h="1831" extrusionOk="0">
                  <a:moveTo>
                    <a:pt x="6300" y="0"/>
                  </a:moveTo>
                  <a:lnTo>
                    <a:pt x="1" y="1490"/>
                  </a:lnTo>
                  <a:lnTo>
                    <a:pt x="72" y="1831"/>
                  </a:lnTo>
                  <a:lnTo>
                    <a:pt x="6390" y="359"/>
                  </a:lnTo>
                  <a:lnTo>
                    <a:pt x="63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6796305" y="1751123"/>
              <a:ext cx="161544" cy="80175"/>
            </a:xfrm>
            <a:custGeom>
              <a:avLst/>
              <a:gdLst/>
              <a:ahLst/>
              <a:cxnLst/>
              <a:rect l="l" t="t" r="r" b="b"/>
              <a:pathLst>
                <a:path w="2029" h="1007" extrusionOk="0">
                  <a:moveTo>
                    <a:pt x="1319" y="0"/>
                  </a:moveTo>
                  <a:cubicBezTo>
                    <a:pt x="1263" y="0"/>
                    <a:pt x="1206" y="7"/>
                    <a:pt x="1149" y="20"/>
                  </a:cubicBezTo>
                  <a:lnTo>
                    <a:pt x="628" y="145"/>
                  </a:lnTo>
                  <a:cubicBezTo>
                    <a:pt x="234" y="235"/>
                    <a:pt x="0" y="612"/>
                    <a:pt x="90" y="1007"/>
                  </a:cubicBezTo>
                  <a:lnTo>
                    <a:pt x="2028" y="558"/>
                  </a:lnTo>
                  <a:cubicBezTo>
                    <a:pt x="1952" y="220"/>
                    <a:pt x="1651" y="0"/>
                    <a:pt x="1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6654825" y="2192921"/>
              <a:ext cx="314410" cy="258836"/>
            </a:xfrm>
            <a:custGeom>
              <a:avLst/>
              <a:gdLst/>
              <a:ahLst/>
              <a:cxnLst/>
              <a:rect l="l" t="t" r="r" b="b"/>
              <a:pathLst>
                <a:path w="3949" h="3251" extrusionOk="0">
                  <a:moveTo>
                    <a:pt x="1584" y="1"/>
                  </a:moveTo>
                  <a:cubicBezTo>
                    <a:pt x="1443" y="1"/>
                    <a:pt x="1318" y="87"/>
                    <a:pt x="1275" y="232"/>
                  </a:cubicBezTo>
                  <a:cubicBezTo>
                    <a:pt x="1239" y="375"/>
                    <a:pt x="1293" y="537"/>
                    <a:pt x="1436" y="609"/>
                  </a:cubicBezTo>
                  <a:lnTo>
                    <a:pt x="1993" y="932"/>
                  </a:lnTo>
                  <a:lnTo>
                    <a:pt x="988" y="1039"/>
                  </a:lnTo>
                  <a:lnTo>
                    <a:pt x="898" y="681"/>
                  </a:lnTo>
                  <a:cubicBezTo>
                    <a:pt x="898" y="681"/>
                    <a:pt x="0" y="1093"/>
                    <a:pt x="665" y="1739"/>
                  </a:cubicBezTo>
                  <a:cubicBezTo>
                    <a:pt x="665" y="1955"/>
                    <a:pt x="754" y="2152"/>
                    <a:pt x="898" y="2296"/>
                  </a:cubicBezTo>
                  <a:cubicBezTo>
                    <a:pt x="916" y="2511"/>
                    <a:pt x="1041" y="2691"/>
                    <a:pt x="1221" y="2798"/>
                  </a:cubicBezTo>
                  <a:cubicBezTo>
                    <a:pt x="1221" y="2798"/>
                    <a:pt x="1447" y="3251"/>
                    <a:pt x="1842" y="3251"/>
                  </a:cubicBezTo>
                  <a:cubicBezTo>
                    <a:pt x="1906" y="3251"/>
                    <a:pt x="1974" y="3239"/>
                    <a:pt x="2046" y="3211"/>
                  </a:cubicBezTo>
                  <a:cubicBezTo>
                    <a:pt x="2567" y="3014"/>
                    <a:pt x="3949" y="2350"/>
                    <a:pt x="3949" y="2350"/>
                  </a:cubicBezTo>
                  <a:lnTo>
                    <a:pt x="3303" y="519"/>
                  </a:lnTo>
                  <a:lnTo>
                    <a:pt x="1688" y="16"/>
                  </a:lnTo>
                  <a:cubicBezTo>
                    <a:pt x="1653" y="6"/>
                    <a:pt x="1618" y="1"/>
                    <a:pt x="1584" y="1"/>
                  </a:cubicBez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6707691" y="2331376"/>
              <a:ext cx="64411" cy="15764"/>
            </a:xfrm>
            <a:custGeom>
              <a:avLst/>
              <a:gdLst/>
              <a:ahLst/>
              <a:cxnLst/>
              <a:rect l="l" t="t" r="r" b="b"/>
              <a:pathLst>
                <a:path w="809" h="198" fill="none" extrusionOk="0">
                  <a:moveTo>
                    <a:pt x="1" y="0"/>
                  </a:moveTo>
                  <a:cubicBezTo>
                    <a:pt x="234" y="162"/>
                    <a:pt x="539" y="198"/>
                    <a:pt x="808" y="9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6723375" y="2375643"/>
              <a:ext cx="54379" cy="7245"/>
            </a:xfrm>
            <a:custGeom>
              <a:avLst/>
              <a:gdLst/>
              <a:ahLst/>
              <a:cxnLst/>
              <a:rect l="l" t="t" r="r" b="b"/>
              <a:pathLst>
                <a:path w="683" h="91" fill="none" extrusionOk="0">
                  <a:moveTo>
                    <a:pt x="1" y="1"/>
                  </a:moveTo>
                  <a:cubicBezTo>
                    <a:pt x="234" y="91"/>
                    <a:pt x="468" y="91"/>
                    <a:pt x="683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6750525" y="2411391"/>
              <a:ext cx="37261" cy="8678"/>
            </a:xfrm>
            <a:custGeom>
              <a:avLst/>
              <a:gdLst/>
              <a:ahLst/>
              <a:cxnLst/>
              <a:rect l="l" t="t" r="r" b="b"/>
              <a:pathLst>
                <a:path w="468" h="109" fill="none" extrusionOk="0">
                  <a:moveTo>
                    <a:pt x="1" y="54"/>
                  </a:moveTo>
                  <a:cubicBezTo>
                    <a:pt x="145" y="108"/>
                    <a:pt x="324" y="90"/>
                    <a:pt x="468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6917722" y="2212745"/>
              <a:ext cx="165843" cy="167276"/>
            </a:xfrm>
            <a:custGeom>
              <a:avLst/>
              <a:gdLst/>
              <a:ahLst/>
              <a:cxnLst/>
              <a:rect l="l" t="t" r="r" b="b"/>
              <a:pathLst>
                <a:path w="2083" h="2101" extrusionOk="0">
                  <a:moveTo>
                    <a:pt x="1239" y="1"/>
                  </a:moveTo>
                  <a:lnTo>
                    <a:pt x="1" y="270"/>
                  </a:lnTo>
                  <a:lnTo>
                    <a:pt x="611" y="2101"/>
                  </a:lnTo>
                  <a:lnTo>
                    <a:pt x="2083" y="1580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6967801" y="2016408"/>
              <a:ext cx="693070" cy="369346"/>
            </a:xfrm>
            <a:custGeom>
              <a:avLst/>
              <a:gdLst/>
              <a:ahLst/>
              <a:cxnLst/>
              <a:rect l="l" t="t" r="r" b="b"/>
              <a:pathLst>
                <a:path w="8705" h="4639" extrusionOk="0">
                  <a:moveTo>
                    <a:pt x="6709" y="1"/>
                  </a:moveTo>
                  <a:cubicBezTo>
                    <a:pt x="6556" y="1"/>
                    <a:pt x="6401" y="20"/>
                    <a:pt x="6246" y="62"/>
                  </a:cubicBezTo>
                  <a:lnTo>
                    <a:pt x="0" y="1964"/>
                  </a:lnTo>
                  <a:lnTo>
                    <a:pt x="521" y="4638"/>
                  </a:lnTo>
                  <a:lnTo>
                    <a:pt x="6946" y="3633"/>
                  </a:lnTo>
                  <a:cubicBezTo>
                    <a:pt x="7987" y="3490"/>
                    <a:pt x="8705" y="2485"/>
                    <a:pt x="8489" y="1462"/>
                  </a:cubicBezTo>
                  <a:cubicBezTo>
                    <a:pt x="8307" y="596"/>
                    <a:pt x="7547" y="1"/>
                    <a:pt x="6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7349329" y="2026998"/>
              <a:ext cx="98646" cy="24363"/>
            </a:xfrm>
            <a:custGeom>
              <a:avLst/>
              <a:gdLst/>
              <a:ahLst/>
              <a:cxnLst/>
              <a:rect l="l" t="t" r="r" b="b"/>
              <a:pathLst>
                <a:path w="1239" h="306" fill="none" extrusionOk="0">
                  <a:moveTo>
                    <a:pt x="0" y="306"/>
                  </a:moveTo>
                  <a:lnTo>
                    <a:pt x="1239" y="1"/>
                  </a:lnTo>
                </a:path>
              </a:pathLst>
            </a:custGeom>
            <a:noFill/>
            <a:ln w="4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7064935" y="2332809"/>
              <a:ext cx="277308" cy="42914"/>
            </a:xfrm>
            <a:custGeom>
              <a:avLst/>
              <a:gdLst/>
              <a:ahLst/>
              <a:cxnLst/>
              <a:rect l="l" t="t" r="r" b="b"/>
              <a:pathLst>
                <a:path w="3483" h="539" fill="none" extrusionOk="0">
                  <a:moveTo>
                    <a:pt x="1" y="539"/>
                  </a:moveTo>
                  <a:lnTo>
                    <a:pt x="3482" y="0"/>
                  </a:lnTo>
                </a:path>
              </a:pathLst>
            </a:custGeom>
            <a:noFill/>
            <a:ln w="4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6740573" y="667926"/>
              <a:ext cx="505890" cy="474839"/>
            </a:xfrm>
            <a:custGeom>
              <a:avLst/>
              <a:gdLst/>
              <a:ahLst/>
              <a:cxnLst/>
              <a:rect l="l" t="t" r="r" b="b"/>
              <a:pathLst>
                <a:path w="6354" h="5964" extrusionOk="0">
                  <a:moveTo>
                    <a:pt x="3180" y="0"/>
                  </a:moveTo>
                  <a:cubicBezTo>
                    <a:pt x="1503" y="0"/>
                    <a:pt x="107" y="1256"/>
                    <a:pt x="54" y="2874"/>
                  </a:cubicBezTo>
                  <a:cubicBezTo>
                    <a:pt x="0" y="4507"/>
                    <a:pt x="1346" y="5907"/>
                    <a:pt x="3069" y="5961"/>
                  </a:cubicBezTo>
                  <a:cubicBezTo>
                    <a:pt x="3115" y="5963"/>
                    <a:pt x="3161" y="5964"/>
                    <a:pt x="3206" y="5964"/>
                  </a:cubicBezTo>
                  <a:cubicBezTo>
                    <a:pt x="4868" y="5964"/>
                    <a:pt x="6230" y="4696"/>
                    <a:pt x="6300" y="3089"/>
                  </a:cubicBezTo>
                  <a:cubicBezTo>
                    <a:pt x="6354" y="1456"/>
                    <a:pt x="5008" y="56"/>
                    <a:pt x="3285" y="2"/>
                  </a:cubicBezTo>
                  <a:cubicBezTo>
                    <a:pt x="3250" y="1"/>
                    <a:pt x="3215" y="0"/>
                    <a:pt x="3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6678153" y="930106"/>
              <a:ext cx="148248" cy="125238"/>
            </a:xfrm>
            <a:custGeom>
              <a:avLst/>
              <a:gdLst/>
              <a:ahLst/>
              <a:cxnLst/>
              <a:rect l="l" t="t" r="r" b="b"/>
              <a:pathLst>
                <a:path w="1862" h="1573" extrusionOk="0">
                  <a:moveTo>
                    <a:pt x="964" y="0"/>
                  </a:moveTo>
                  <a:cubicBezTo>
                    <a:pt x="418" y="0"/>
                    <a:pt x="1" y="582"/>
                    <a:pt x="264" y="1124"/>
                  </a:cubicBezTo>
                  <a:cubicBezTo>
                    <a:pt x="415" y="1427"/>
                    <a:pt x="697" y="1573"/>
                    <a:pt x="978" y="1573"/>
                  </a:cubicBezTo>
                  <a:cubicBezTo>
                    <a:pt x="1296" y="1573"/>
                    <a:pt x="1612" y="1387"/>
                    <a:pt x="1736" y="1034"/>
                  </a:cubicBezTo>
                  <a:cubicBezTo>
                    <a:pt x="1861" y="622"/>
                    <a:pt x="1646" y="173"/>
                    <a:pt x="1233" y="47"/>
                  </a:cubicBezTo>
                  <a:cubicBezTo>
                    <a:pt x="1142" y="15"/>
                    <a:pt x="1051" y="0"/>
                    <a:pt x="964" y="0"/>
                  </a:cubicBezTo>
                  <a:close/>
                </a:path>
              </a:pathLst>
            </a:custGeom>
            <a:solidFill>
              <a:srgbClr val="FF90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6913502" y="998100"/>
              <a:ext cx="195779" cy="405970"/>
            </a:xfrm>
            <a:custGeom>
              <a:avLst/>
              <a:gdLst/>
              <a:ahLst/>
              <a:cxnLst/>
              <a:rect l="l" t="t" r="r" b="b"/>
              <a:pathLst>
                <a:path w="2459" h="5099" extrusionOk="0">
                  <a:moveTo>
                    <a:pt x="1938" y="1"/>
                  </a:moveTo>
                  <a:lnTo>
                    <a:pt x="54" y="1921"/>
                  </a:lnTo>
                  <a:lnTo>
                    <a:pt x="0" y="5098"/>
                  </a:lnTo>
                  <a:lnTo>
                    <a:pt x="0" y="5098"/>
                  </a:lnTo>
                  <a:lnTo>
                    <a:pt x="2459" y="5044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6914856" y="1133927"/>
              <a:ext cx="134474" cy="165843"/>
            </a:xfrm>
            <a:custGeom>
              <a:avLst/>
              <a:gdLst/>
              <a:ahLst/>
              <a:cxnLst/>
              <a:rect l="l" t="t" r="r" b="b"/>
              <a:pathLst>
                <a:path w="1689" h="2083" extrusionOk="0">
                  <a:moveTo>
                    <a:pt x="1688" y="0"/>
                  </a:moveTo>
                  <a:lnTo>
                    <a:pt x="37" y="215"/>
                  </a:lnTo>
                  <a:lnTo>
                    <a:pt x="1" y="2082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6713423" y="710203"/>
              <a:ext cx="435747" cy="485030"/>
            </a:xfrm>
            <a:custGeom>
              <a:avLst/>
              <a:gdLst/>
              <a:ahLst/>
              <a:cxnLst/>
              <a:rect l="l" t="t" r="r" b="b"/>
              <a:pathLst>
                <a:path w="5473" h="6092" extrusionOk="0">
                  <a:moveTo>
                    <a:pt x="2612" y="1"/>
                  </a:moveTo>
                  <a:cubicBezTo>
                    <a:pt x="2014" y="1"/>
                    <a:pt x="1394" y="205"/>
                    <a:pt x="862" y="620"/>
                  </a:cubicBezTo>
                  <a:cubicBezTo>
                    <a:pt x="664" y="799"/>
                    <a:pt x="503" y="1032"/>
                    <a:pt x="449" y="1302"/>
                  </a:cubicBezTo>
                  <a:cubicBezTo>
                    <a:pt x="252" y="2091"/>
                    <a:pt x="0" y="3455"/>
                    <a:pt x="234" y="4317"/>
                  </a:cubicBezTo>
                  <a:cubicBezTo>
                    <a:pt x="539" y="5312"/>
                    <a:pt x="1188" y="6092"/>
                    <a:pt x="2361" y="6092"/>
                  </a:cubicBezTo>
                  <a:cubicBezTo>
                    <a:pt x="2500" y="6092"/>
                    <a:pt x="2646" y="6081"/>
                    <a:pt x="2800" y="6058"/>
                  </a:cubicBezTo>
                  <a:cubicBezTo>
                    <a:pt x="2800" y="6058"/>
                    <a:pt x="4541" y="5932"/>
                    <a:pt x="4972" y="3761"/>
                  </a:cubicBezTo>
                  <a:cubicBezTo>
                    <a:pt x="5472" y="1285"/>
                    <a:pt x="4111" y="1"/>
                    <a:pt x="2612" y="1"/>
                  </a:cubicBez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6900923" y="691015"/>
              <a:ext cx="286703" cy="193471"/>
            </a:xfrm>
            <a:custGeom>
              <a:avLst/>
              <a:gdLst/>
              <a:ahLst/>
              <a:cxnLst/>
              <a:rect l="l" t="t" r="r" b="b"/>
              <a:pathLst>
                <a:path w="3601" h="2430" extrusionOk="0">
                  <a:moveTo>
                    <a:pt x="1201" y="0"/>
                  </a:moveTo>
                  <a:cubicBezTo>
                    <a:pt x="919" y="0"/>
                    <a:pt x="602" y="33"/>
                    <a:pt x="248" y="107"/>
                  </a:cubicBezTo>
                  <a:cubicBezTo>
                    <a:pt x="248" y="107"/>
                    <a:pt x="0" y="2429"/>
                    <a:pt x="2812" y="2429"/>
                  </a:cubicBezTo>
                  <a:cubicBezTo>
                    <a:pt x="3028" y="2429"/>
                    <a:pt x="3261" y="2416"/>
                    <a:pt x="3514" y="2386"/>
                  </a:cubicBezTo>
                  <a:cubicBezTo>
                    <a:pt x="3514" y="2386"/>
                    <a:pt x="3601" y="0"/>
                    <a:pt x="1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7049250" y="805266"/>
              <a:ext cx="184394" cy="210111"/>
            </a:xfrm>
            <a:custGeom>
              <a:avLst/>
              <a:gdLst/>
              <a:ahLst/>
              <a:cxnLst/>
              <a:rect l="l" t="t" r="r" b="b"/>
              <a:pathLst>
                <a:path w="2316" h="2639" extrusionOk="0">
                  <a:moveTo>
                    <a:pt x="0" y="0"/>
                  </a:moveTo>
                  <a:lnTo>
                    <a:pt x="251" y="2638"/>
                  </a:lnTo>
                  <a:lnTo>
                    <a:pt x="2315" y="8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7046862" y="930106"/>
              <a:ext cx="146735" cy="124681"/>
            </a:xfrm>
            <a:custGeom>
              <a:avLst/>
              <a:gdLst/>
              <a:ahLst/>
              <a:cxnLst/>
              <a:rect l="l" t="t" r="r" b="b"/>
              <a:pathLst>
                <a:path w="1843" h="1566" extrusionOk="0">
                  <a:moveTo>
                    <a:pt x="947" y="0"/>
                  </a:moveTo>
                  <a:cubicBezTo>
                    <a:pt x="405" y="0"/>
                    <a:pt x="0" y="582"/>
                    <a:pt x="263" y="1124"/>
                  </a:cubicBezTo>
                  <a:cubicBezTo>
                    <a:pt x="407" y="1421"/>
                    <a:pt x="684" y="1565"/>
                    <a:pt x="960" y="1565"/>
                  </a:cubicBezTo>
                  <a:cubicBezTo>
                    <a:pt x="1268" y="1565"/>
                    <a:pt x="1576" y="1385"/>
                    <a:pt x="1699" y="1034"/>
                  </a:cubicBezTo>
                  <a:cubicBezTo>
                    <a:pt x="1843" y="622"/>
                    <a:pt x="1627" y="173"/>
                    <a:pt x="1215" y="47"/>
                  </a:cubicBezTo>
                  <a:cubicBezTo>
                    <a:pt x="1123" y="15"/>
                    <a:pt x="1033" y="0"/>
                    <a:pt x="947" y="0"/>
                  </a:cubicBez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7100683" y="965297"/>
              <a:ext cx="51513" cy="41481"/>
            </a:xfrm>
            <a:custGeom>
              <a:avLst/>
              <a:gdLst/>
              <a:ahLst/>
              <a:cxnLst/>
              <a:rect l="l" t="t" r="r" b="b"/>
              <a:pathLst>
                <a:path w="647" h="521" fill="none" extrusionOk="0">
                  <a:moveTo>
                    <a:pt x="646" y="126"/>
                  </a:moveTo>
                  <a:cubicBezTo>
                    <a:pt x="359" y="0"/>
                    <a:pt x="36" y="198"/>
                    <a:pt x="0" y="52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6656258" y="645394"/>
              <a:ext cx="317276" cy="190923"/>
            </a:xfrm>
            <a:custGeom>
              <a:avLst/>
              <a:gdLst/>
              <a:ahLst/>
              <a:cxnLst/>
              <a:rect l="l" t="t" r="r" b="b"/>
              <a:pathLst>
                <a:path w="3985" h="2398" extrusionOk="0">
                  <a:moveTo>
                    <a:pt x="2775" y="1"/>
                  </a:moveTo>
                  <a:cubicBezTo>
                    <a:pt x="2131" y="1"/>
                    <a:pt x="1434" y="309"/>
                    <a:pt x="1113" y="931"/>
                  </a:cubicBezTo>
                  <a:cubicBezTo>
                    <a:pt x="844" y="1398"/>
                    <a:pt x="467" y="1811"/>
                    <a:pt x="0" y="2116"/>
                  </a:cubicBezTo>
                  <a:cubicBezTo>
                    <a:pt x="453" y="2317"/>
                    <a:pt x="868" y="2397"/>
                    <a:pt x="1244" y="2397"/>
                  </a:cubicBezTo>
                  <a:cubicBezTo>
                    <a:pt x="2746" y="2397"/>
                    <a:pt x="3608" y="1111"/>
                    <a:pt x="3608" y="1111"/>
                  </a:cubicBezTo>
                  <a:lnTo>
                    <a:pt x="3985" y="572"/>
                  </a:lnTo>
                  <a:cubicBezTo>
                    <a:pt x="3755" y="192"/>
                    <a:pt x="3282" y="1"/>
                    <a:pt x="27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2" name="Google Shape;842;p37"/>
            <p:cNvGrpSpPr/>
            <p:nvPr/>
          </p:nvGrpSpPr>
          <p:grpSpPr>
            <a:xfrm>
              <a:off x="6733074" y="884477"/>
              <a:ext cx="234728" cy="236005"/>
              <a:chOff x="6210029" y="959377"/>
              <a:chExt cx="211011" cy="212140"/>
            </a:xfrm>
          </p:grpSpPr>
          <p:sp>
            <p:nvSpPr>
              <p:cNvPr id="843" name="Google Shape;843;p37"/>
              <p:cNvSpPr/>
              <p:nvPr/>
            </p:nvSpPr>
            <p:spPr>
              <a:xfrm>
                <a:off x="6367791" y="959377"/>
                <a:ext cx="53248" cy="20164"/>
              </a:xfrm>
              <a:custGeom>
                <a:avLst/>
                <a:gdLst/>
                <a:ahLst/>
                <a:cxnLst/>
                <a:rect l="l" t="t" r="r" b="b"/>
                <a:pathLst>
                  <a:path w="2529" h="958" fill="none" extrusionOk="0">
                    <a:moveTo>
                      <a:pt x="1" y="145"/>
                    </a:moveTo>
                    <a:cubicBezTo>
                      <a:pt x="1012" y="0"/>
                      <a:pt x="2529" y="957"/>
                      <a:pt x="2529" y="957"/>
                    </a:cubicBezTo>
                  </a:path>
                </a:pathLst>
              </a:custGeom>
              <a:noFill/>
              <a:ln w="108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7"/>
              <p:cNvSpPr/>
              <p:nvPr/>
            </p:nvSpPr>
            <p:spPr>
              <a:xfrm>
                <a:off x="6210029" y="962029"/>
                <a:ext cx="51732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265" fill="none" extrusionOk="0">
                    <a:moveTo>
                      <a:pt x="2456" y="1"/>
                    </a:moveTo>
                    <a:cubicBezTo>
                      <a:pt x="958" y="55"/>
                      <a:pt x="1" y="1265"/>
                      <a:pt x="1" y="1265"/>
                    </a:cubicBezTo>
                  </a:path>
                </a:pathLst>
              </a:custGeom>
              <a:noFill/>
              <a:ln w="108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7"/>
              <p:cNvSpPr/>
              <p:nvPr/>
            </p:nvSpPr>
            <p:spPr>
              <a:xfrm rot="1268669">
                <a:off x="6281391" y="1029180"/>
                <a:ext cx="35751" cy="69937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3323" fill="none" extrusionOk="0">
                    <a:moveTo>
                      <a:pt x="488" y="0"/>
                    </a:moveTo>
                    <a:cubicBezTo>
                      <a:pt x="488" y="1029"/>
                      <a:pt x="1" y="1950"/>
                      <a:pt x="488" y="2745"/>
                    </a:cubicBezTo>
                    <a:cubicBezTo>
                      <a:pt x="723" y="3178"/>
                      <a:pt x="1283" y="3322"/>
                      <a:pt x="1698" y="303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7"/>
              <p:cNvSpPr/>
              <p:nvPr/>
            </p:nvSpPr>
            <p:spPr>
              <a:xfrm>
                <a:off x="6235884" y="1006502"/>
                <a:ext cx="25498" cy="25846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228" extrusionOk="0">
                    <a:moveTo>
                      <a:pt x="614" y="0"/>
                    </a:moveTo>
                    <a:cubicBezTo>
                      <a:pt x="271" y="0"/>
                      <a:pt x="1" y="271"/>
                      <a:pt x="1" y="614"/>
                    </a:cubicBezTo>
                    <a:cubicBezTo>
                      <a:pt x="1" y="939"/>
                      <a:pt x="271" y="1210"/>
                      <a:pt x="614" y="1228"/>
                    </a:cubicBezTo>
                    <a:cubicBezTo>
                      <a:pt x="939" y="1228"/>
                      <a:pt x="1210" y="939"/>
                      <a:pt x="1210" y="614"/>
                    </a:cubicBezTo>
                    <a:cubicBezTo>
                      <a:pt x="1210" y="271"/>
                      <a:pt x="939" y="0"/>
                      <a:pt x="6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7"/>
              <p:cNvSpPr/>
              <p:nvPr/>
            </p:nvSpPr>
            <p:spPr>
              <a:xfrm>
                <a:off x="6367791" y="1006502"/>
                <a:ext cx="25498" cy="25846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228" extrusionOk="0">
                    <a:moveTo>
                      <a:pt x="615" y="0"/>
                    </a:moveTo>
                    <a:cubicBezTo>
                      <a:pt x="272" y="0"/>
                      <a:pt x="1" y="271"/>
                      <a:pt x="1" y="614"/>
                    </a:cubicBezTo>
                    <a:cubicBezTo>
                      <a:pt x="1" y="939"/>
                      <a:pt x="272" y="1228"/>
                      <a:pt x="615" y="1228"/>
                    </a:cubicBezTo>
                    <a:cubicBezTo>
                      <a:pt x="940" y="1228"/>
                      <a:pt x="1211" y="939"/>
                      <a:pt x="1211" y="614"/>
                    </a:cubicBezTo>
                    <a:cubicBezTo>
                      <a:pt x="1211" y="271"/>
                      <a:pt x="940" y="0"/>
                      <a:pt x="6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7"/>
              <p:cNvSpPr/>
              <p:nvPr/>
            </p:nvSpPr>
            <p:spPr>
              <a:xfrm rot="-698792">
                <a:off x="6293323" y="1126882"/>
                <a:ext cx="90126" cy="35907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451" extrusionOk="0">
                    <a:moveTo>
                      <a:pt x="0" y="1"/>
                    </a:moveTo>
                    <a:cubicBezTo>
                      <a:pt x="90" y="252"/>
                      <a:pt x="306" y="432"/>
                      <a:pt x="557" y="450"/>
                    </a:cubicBezTo>
                    <a:cubicBezTo>
                      <a:pt x="565" y="450"/>
                      <a:pt x="573" y="450"/>
                      <a:pt x="581" y="450"/>
                    </a:cubicBezTo>
                    <a:cubicBezTo>
                      <a:pt x="993" y="450"/>
                      <a:pt x="1131" y="1"/>
                      <a:pt x="11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760DBB2-94A3-E17C-A454-372D01724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6" y="2208859"/>
            <a:ext cx="5795292" cy="212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8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BAC1-65A1-56B6-F703-38FB0FCB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61" y="145066"/>
            <a:ext cx="4722600" cy="74160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77AC6981-AB5A-35F4-A056-601EC7417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6" y="1671638"/>
            <a:ext cx="4539323" cy="32504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72411F-5E73-44E9-015B-79CCE28B1EF6}"/>
              </a:ext>
            </a:extLst>
          </p:cNvPr>
          <p:cNvSpPr txBox="1"/>
          <p:nvPr/>
        </p:nvSpPr>
        <p:spPr>
          <a:xfrm>
            <a:off x="6600825" y="2993231"/>
            <a:ext cx="2371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pie chart depicts the classification of the user type by gender.</a:t>
            </a:r>
          </a:p>
        </p:txBody>
      </p:sp>
    </p:spTree>
    <p:extLst>
      <p:ext uri="{BB962C8B-B14F-4D97-AF65-F5344CB8AC3E}">
        <p14:creationId xmlns:p14="http://schemas.microsoft.com/office/powerpoint/2010/main" val="428183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BAC1-65A1-56B6-F703-38FB0FCB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61" y="145066"/>
            <a:ext cx="4722600" cy="74160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5665734E-D6E7-86EF-5C56-87A57F5C6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79" y="1657351"/>
            <a:ext cx="4869595" cy="34861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7CEC2-CB14-409A-8B1D-A5D959D0132E}"/>
              </a:ext>
            </a:extLst>
          </p:cNvPr>
          <p:cNvSpPr txBox="1"/>
          <p:nvPr/>
        </p:nvSpPr>
        <p:spPr>
          <a:xfrm>
            <a:off x="6557962" y="2931795"/>
            <a:ext cx="22645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bar chart plots the number of doctors in each department.</a:t>
            </a:r>
          </a:p>
        </p:txBody>
      </p:sp>
    </p:spTree>
    <p:extLst>
      <p:ext uri="{BB962C8B-B14F-4D97-AF65-F5344CB8AC3E}">
        <p14:creationId xmlns:p14="http://schemas.microsoft.com/office/powerpoint/2010/main" val="904858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BAC1-65A1-56B6-F703-38FB0FCB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61" y="145066"/>
            <a:ext cx="4722600" cy="74160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DBD5926-F4A1-9632-310E-D27C4FCA7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07" y="1664494"/>
            <a:ext cx="5435213" cy="3479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510941-89E8-F25F-BA0C-54F5627CACF2}"/>
              </a:ext>
            </a:extLst>
          </p:cNvPr>
          <p:cNvSpPr txBox="1"/>
          <p:nvPr/>
        </p:nvSpPr>
        <p:spPr>
          <a:xfrm>
            <a:off x="6407944" y="2993231"/>
            <a:ext cx="26574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shows the state-wise distribution of the number of hospitals in a state which helps the user to look up hospitals in their state.</a:t>
            </a:r>
          </a:p>
        </p:txBody>
      </p:sp>
    </p:spTree>
    <p:extLst>
      <p:ext uri="{BB962C8B-B14F-4D97-AF65-F5344CB8AC3E}">
        <p14:creationId xmlns:p14="http://schemas.microsoft.com/office/powerpoint/2010/main" val="1875492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94;p37">
            <a:extLst>
              <a:ext uri="{FF2B5EF4-FFF2-40B4-BE49-F238E27FC236}">
                <a16:creationId xmlns:a16="http://schemas.microsoft.com/office/drawing/2014/main" id="{C856B989-1143-E26D-7F16-054599635C6D}"/>
              </a:ext>
            </a:extLst>
          </p:cNvPr>
          <p:cNvSpPr txBox="1">
            <a:spLocks/>
          </p:cNvSpPr>
          <p:nvPr/>
        </p:nvSpPr>
        <p:spPr>
          <a:xfrm>
            <a:off x="1172027" y="107156"/>
            <a:ext cx="6799945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4000" dirty="0">
                <a:latin typeface="Abril Fatface" panose="02000503000000020003" pitchFamily="2" charset="0"/>
              </a:rPr>
              <a:t>Future Scope</a:t>
            </a:r>
            <a:endParaRPr lang="en-US" sz="4000" dirty="0">
              <a:solidFill>
                <a:schemeClr val="accent5"/>
              </a:solidFill>
              <a:latin typeface="Abril Fatface" panose="02000503000000020003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E49BB3-01AB-0ADF-9412-81A9181D97C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172027" y="988734"/>
            <a:ext cx="7543348" cy="2783166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can be further modified by the introduction of the insurance claim. If the patient has medical insurance, they can utilize it which covers a certain part of their bill.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of each doctor can be added. Before booking an appointment, the user can see the reviews posted of the doctors by previous users.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access can be given to doctors where they can make changes to their appointments.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98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B287-94F7-5E54-90B2-659D43EF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43" y="2205160"/>
            <a:ext cx="5424530" cy="2193162"/>
          </a:xfrm>
        </p:spPr>
        <p:txBody>
          <a:bodyPr/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grpSp>
        <p:nvGrpSpPr>
          <p:cNvPr id="4" name="Google Shape;1886;p59">
            <a:extLst>
              <a:ext uri="{FF2B5EF4-FFF2-40B4-BE49-F238E27FC236}">
                <a16:creationId xmlns:a16="http://schemas.microsoft.com/office/drawing/2014/main" id="{C72509F1-9541-B53C-63EB-A6420D00C838}"/>
              </a:ext>
            </a:extLst>
          </p:cNvPr>
          <p:cNvGrpSpPr/>
          <p:nvPr/>
        </p:nvGrpSpPr>
        <p:grpSpPr>
          <a:xfrm>
            <a:off x="5769051" y="455174"/>
            <a:ext cx="2810444" cy="4233151"/>
            <a:chOff x="4956474" y="606300"/>
            <a:chExt cx="2748600" cy="4140001"/>
          </a:xfrm>
        </p:grpSpPr>
        <p:sp>
          <p:nvSpPr>
            <p:cNvPr id="5" name="Google Shape;1887;p59">
              <a:extLst>
                <a:ext uri="{FF2B5EF4-FFF2-40B4-BE49-F238E27FC236}">
                  <a16:creationId xmlns:a16="http://schemas.microsoft.com/office/drawing/2014/main" id="{B654288C-AA3F-5CA2-1BD9-0579C14083A3}"/>
                </a:ext>
              </a:extLst>
            </p:cNvPr>
            <p:cNvSpPr/>
            <p:nvPr/>
          </p:nvSpPr>
          <p:spPr>
            <a:xfrm flipH="1">
              <a:off x="4956474" y="2311611"/>
              <a:ext cx="638488" cy="132288"/>
            </a:xfrm>
            <a:custGeom>
              <a:avLst/>
              <a:gdLst/>
              <a:ahLst/>
              <a:cxnLst/>
              <a:rect l="l" t="t" r="r" b="b"/>
              <a:pathLst>
                <a:path w="7650" h="1585" extrusionOk="0">
                  <a:moveTo>
                    <a:pt x="1025" y="1"/>
                  </a:moveTo>
                  <a:cubicBezTo>
                    <a:pt x="448" y="1"/>
                    <a:pt x="0" y="465"/>
                    <a:pt x="0" y="1025"/>
                  </a:cubicBezTo>
                  <a:lnTo>
                    <a:pt x="0" y="1585"/>
                  </a:lnTo>
                  <a:lnTo>
                    <a:pt x="7649" y="1585"/>
                  </a:lnTo>
                  <a:lnTo>
                    <a:pt x="7649" y="1025"/>
                  </a:lnTo>
                  <a:cubicBezTo>
                    <a:pt x="7649" y="465"/>
                    <a:pt x="7185" y="1"/>
                    <a:pt x="6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88;p59">
              <a:extLst>
                <a:ext uri="{FF2B5EF4-FFF2-40B4-BE49-F238E27FC236}">
                  <a16:creationId xmlns:a16="http://schemas.microsoft.com/office/drawing/2014/main" id="{D8F4342E-6129-810C-27E2-8D9B5B90E449}"/>
                </a:ext>
              </a:extLst>
            </p:cNvPr>
            <p:cNvSpPr/>
            <p:nvPr/>
          </p:nvSpPr>
          <p:spPr>
            <a:xfrm flipH="1">
              <a:off x="4981846" y="1406124"/>
              <a:ext cx="518302" cy="905568"/>
            </a:xfrm>
            <a:custGeom>
              <a:avLst/>
              <a:gdLst/>
              <a:ahLst/>
              <a:cxnLst/>
              <a:rect l="l" t="t" r="r" b="b"/>
              <a:pathLst>
                <a:path w="6210" h="10850" extrusionOk="0">
                  <a:moveTo>
                    <a:pt x="1" y="1"/>
                  </a:moveTo>
                  <a:lnTo>
                    <a:pt x="1" y="10850"/>
                  </a:lnTo>
                  <a:lnTo>
                    <a:pt x="5361" y="10850"/>
                  </a:lnTo>
                  <a:lnTo>
                    <a:pt x="5361" y="1249"/>
                  </a:lnTo>
                  <a:lnTo>
                    <a:pt x="62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89;p59">
              <a:extLst>
                <a:ext uri="{FF2B5EF4-FFF2-40B4-BE49-F238E27FC236}">
                  <a16:creationId xmlns:a16="http://schemas.microsoft.com/office/drawing/2014/main" id="{702BC630-0EA8-0735-AE66-D4EA79EC824C}"/>
                </a:ext>
              </a:extLst>
            </p:cNvPr>
            <p:cNvSpPr/>
            <p:nvPr/>
          </p:nvSpPr>
          <p:spPr>
            <a:xfrm flipH="1">
              <a:off x="5096774" y="1729375"/>
              <a:ext cx="359306" cy="582318"/>
            </a:xfrm>
            <a:custGeom>
              <a:avLst/>
              <a:gdLst/>
              <a:ahLst/>
              <a:cxnLst/>
              <a:rect l="l" t="t" r="r" b="b"/>
              <a:pathLst>
                <a:path w="4305" h="6977" extrusionOk="0">
                  <a:moveTo>
                    <a:pt x="1" y="0"/>
                  </a:moveTo>
                  <a:lnTo>
                    <a:pt x="1" y="6977"/>
                  </a:lnTo>
                  <a:lnTo>
                    <a:pt x="4305" y="6977"/>
                  </a:lnTo>
                  <a:lnTo>
                    <a:pt x="4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90;p59">
              <a:extLst>
                <a:ext uri="{FF2B5EF4-FFF2-40B4-BE49-F238E27FC236}">
                  <a16:creationId xmlns:a16="http://schemas.microsoft.com/office/drawing/2014/main" id="{D7A855A7-84EE-962D-2E4F-6D17331ED2E6}"/>
                </a:ext>
              </a:extLst>
            </p:cNvPr>
            <p:cNvSpPr/>
            <p:nvPr/>
          </p:nvSpPr>
          <p:spPr>
            <a:xfrm flipH="1">
              <a:off x="5108792" y="1882946"/>
              <a:ext cx="347287" cy="428747"/>
            </a:xfrm>
            <a:custGeom>
              <a:avLst/>
              <a:gdLst/>
              <a:ahLst/>
              <a:cxnLst/>
              <a:rect l="l" t="t" r="r" b="b"/>
              <a:pathLst>
                <a:path w="4161" h="5137" extrusionOk="0">
                  <a:moveTo>
                    <a:pt x="1" y="0"/>
                  </a:moveTo>
                  <a:lnTo>
                    <a:pt x="1" y="5137"/>
                  </a:lnTo>
                  <a:lnTo>
                    <a:pt x="4161" y="5137"/>
                  </a:lnTo>
                  <a:cubicBezTo>
                    <a:pt x="3825" y="4961"/>
                    <a:pt x="3489" y="4753"/>
                    <a:pt x="3185" y="4513"/>
                  </a:cubicBezTo>
                  <a:cubicBezTo>
                    <a:pt x="1697" y="3361"/>
                    <a:pt x="593" y="1793"/>
                    <a:pt x="1" y="0"/>
                  </a:cubicBezTo>
                  <a:close/>
                </a:path>
              </a:pathLst>
            </a:custGeom>
            <a:solidFill>
              <a:srgbClr val="FCA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91;p59">
              <a:extLst>
                <a:ext uri="{FF2B5EF4-FFF2-40B4-BE49-F238E27FC236}">
                  <a16:creationId xmlns:a16="http://schemas.microsoft.com/office/drawing/2014/main" id="{2A870B33-65F5-71B5-2A44-2C87C09568E0}"/>
                </a:ext>
              </a:extLst>
            </p:cNvPr>
            <p:cNvSpPr/>
            <p:nvPr/>
          </p:nvSpPr>
          <p:spPr>
            <a:xfrm flipH="1">
              <a:off x="5411928" y="1546424"/>
              <a:ext cx="88220" cy="16108"/>
            </a:xfrm>
            <a:custGeom>
              <a:avLst/>
              <a:gdLst/>
              <a:ahLst/>
              <a:cxnLst/>
              <a:rect l="l" t="t" r="r" b="b"/>
              <a:pathLst>
                <a:path w="1057" h="193" extrusionOk="0">
                  <a:moveTo>
                    <a:pt x="1" y="0"/>
                  </a:moveTo>
                  <a:lnTo>
                    <a:pt x="1" y="192"/>
                  </a:lnTo>
                  <a:lnTo>
                    <a:pt x="1057" y="192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92;p59">
              <a:extLst>
                <a:ext uri="{FF2B5EF4-FFF2-40B4-BE49-F238E27FC236}">
                  <a16:creationId xmlns:a16="http://schemas.microsoft.com/office/drawing/2014/main" id="{570D8911-57BD-0D71-D8A6-CD57437F6AF8}"/>
                </a:ext>
              </a:extLst>
            </p:cNvPr>
            <p:cNvSpPr/>
            <p:nvPr/>
          </p:nvSpPr>
          <p:spPr>
            <a:xfrm flipH="1">
              <a:off x="5411928" y="1615865"/>
              <a:ext cx="88220" cy="16108"/>
            </a:xfrm>
            <a:custGeom>
              <a:avLst/>
              <a:gdLst/>
              <a:ahLst/>
              <a:cxnLst/>
              <a:rect l="l" t="t" r="r" b="b"/>
              <a:pathLst>
                <a:path w="1057" h="193" extrusionOk="0">
                  <a:moveTo>
                    <a:pt x="1" y="0"/>
                  </a:moveTo>
                  <a:lnTo>
                    <a:pt x="1" y="192"/>
                  </a:lnTo>
                  <a:lnTo>
                    <a:pt x="1057" y="192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93;p59">
              <a:extLst>
                <a:ext uri="{FF2B5EF4-FFF2-40B4-BE49-F238E27FC236}">
                  <a16:creationId xmlns:a16="http://schemas.microsoft.com/office/drawing/2014/main" id="{C19D0574-4F79-CFBC-5373-7529CB02F180}"/>
                </a:ext>
              </a:extLst>
            </p:cNvPr>
            <p:cNvSpPr/>
            <p:nvPr/>
          </p:nvSpPr>
          <p:spPr>
            <a:xfrm flipH="1">
              <a:off x="5411928" y="1683971"/>
              <a:ext cx="88220" cy="16108"/>
            </a:xfrm>
            <a:custGeom>
              <a:avLst/>
              <a:gdLst/>
              <a:ahLst/>
              <a:cxnLst/>
              <a:rect l="l" t="t" r="r" b="b"/>
              <a:pathLst>
                <a:path w="1057" h="193" extrusionOk="0">
                  <a:moveTo>
                    <a:pt x="1" y="0"/>
                  </a:moveTo>
                  <a:lnTo>
                    <a:pt x="1" y="192"/>
                  </a:lnTo>
                  <a:lnTo>
                    <a:pt x="1057" y="192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94;p59">
              <a:extLst>
                <a:ext uri="{FF2B5EF4-FFF2-40B4-BE49-F238E27FC236}">
                  <a16:creationId xmlns:a16="http://schemas.microsoft.com/office/drawing/2014/main" id="{EEAFCB15-2356-EF64-C624-0E04F32F8325}"/>
                </a:ext>
              </a:extLst>
            </p:cNvPr>
            <p:cNvSpPr/>
            <p:nvPr/>
          </p:nvSpPr>
          <p:spPr>
            <a:xfrm flipH="1">
              <a:off x="5411928" y="1753412"/>
              <a:ext cx="88220" cy="16108"/>
            </a:xfrm>
            <a:custGeom>
              <a:avLst/>
              <a:gdLst/>
              <a:ahLst/>
              <a:cxnLst/>
              <a:rect l="l" t="t" r="r" b="b"/>
              <a:pathLst>
                <a:path w="1057" h="193" extrusionOk="0">
                  <a:moveTo>
                    <a:pt x="1" y="0"/>
                  </a:moveTo>
                  <a:lnTo>
                    <a:pt x="1" y="192"/>
                  </a:lnTo>
                  <a:lnTo>
                    <a:pt x="1057" y="192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95;p59">
              <a:extLst>
                <a:ext uri="{FF2B5EF4-FFF2-40B4-BE49-F238E27FC236}">
                  <a16:creationId xmlns:a16="http://schemas.microsoft.com/office/drawing/2014/main" id="{1E8CAAF1-99C3-1967-7275-E2084A57E76A}"/>
                </a:ext>
              </a:extLst>
            </p:cNvPr>
            <p:cNvSpPr/>
            <p:nvPr/>
          </p:nvSpPr>
          <p:spPr>
            <a:xfrm flipH="1">
              <a:off x="5411928" y="1822853"/>
              <a:ext cx="88220" cy="16108"/>
            </a:xfrm>
            <a:custGeom>
              <a:avLst/>
              <a:gdLst/>
              <a:ahLst/>
              <a:cxnLst/>
              <a:rect l="l" t="t" r="r" b="b"/>
              <a:pathLst>
                <a:path w="1057" h="193" extrusionOk="0">
                  <a:moveTo>
                    <a:pt x="1" y="0"/>
                  </a:moveTo>
                  <a:lnTo>
                    <a:pt x="1" y="192"/>
                  </a:lnTo>
                  <a:lnTo>
                    <a:pt x="1057" y="192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96;p59">
              <a:extLst>
                <a:ext uri="{FF2B5EF4-FFF2-40B4-BE49-F238E27FC236}">
                  <a16:creationId xmlns:a16="http://schemas.microsoft.com/office/drawing/2014/main" id="{9445EE27-02B8-417E-096F-1EF967B12119}"/>
                </a:ext>
              </a:extLst>
            </p:cNvPr>
            <p:cNvSpPr/>
            <p:nvPr/>
          </p:nvSpPr>
          <p:spPr>
            <a:xfrm flipH="1">
              <a:off x="5411928" y="1892294"/>
              <a:ext cx="88220" cy="16108"/>
            </a:xfrm>
            <a:custGeom>
              <a:avLst/>
              <a:gdLst/>
              <a:ahLst/>
              <a:cxnLst/>
              <a:rect l="l" t="t" r="r" b="b"/>
              <a:pathLst>
                <a:path w="1057" h="193" extrusionOk="0">
                  <a:moveTo>
                    <a:pt x="1" y="0"/>
                  </a:moveTo>
                  <a:lnTo>
                    <a:pt x="1" y="192"/>
                  </a:lnTo>
                  <a:lnTo>
                    <a:pt x="1057" y="192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rgbClr val="774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97;p59">
              <a:extLst>
                <a:ext uri="{FF2B5EF4-FFF2-40B4-BE49-F238E27FC236}">
                  <a16:creationId xmlns:a16="http://schemas.microsoft.com/office/drawing/2014/main" id="{49508EE3-59DE-8F3B-67AA-ABB2185CEDA8}"/>
                </a:ext>
              </a:extLst>
            </p:cNvPr>
            <p:cNvSpPr/>
            <p:nvPr/>
          </p:nvSpPr>
          <p:spPr>
            <a:xfrm flipH="1">
              <a:off x="5411928" y="1961735"/>
              <a:ext cx="88220" cy="16108"/>
            </a:xfrm>
            <a:custGeom>
              <a:avLst/>
              <a:gdLst/>
              <a:ahLst/>
              <a:cxnLst/>
              <a:rect l="l" t="t" r="r" b="b"/>
              <a:pathLst>
                <a:path w="1057" h="193" extrusionOk="0">
                  <a:moveTo>
                    <a:pt x="1" y="0"/>
                  </a:moveTo>
                  <a:lnTo>
                    <a:pt x="1" y="192"/>
                  </a:lnTo>
                  <a:lnTo>
                    <a:pt x="1057" y="192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98;p59">
              <a:extLst>
                <a:ext uri="{FF2B5EF4-FFF2-40B4-BE49-F238E27FC236}">
                  <a16:creationId xmlns:a16="http://schemas.microsoft.com/office/drawing/2014/main" id="{B3199531-4026-6FCA-F841-D17FB961772D}"/>
                </a:ext>
              </a:extLst>
            </p:cNvPr>
            <p:cNvSpPr/>
            <p:nvPr/>
          </p:nvSpPr>
          <p:spPr>
            <a:xfrm flipH="1">
              <a:off x="5411928" y="2031176"/>
              <a:ext cx="88220" cy="16108"/>
            </a:xfrm>
            <a:custGeom>
              <a:avLst/>
              <a:gdLst/>
              <a:ahLst/>
              <a:cxnLst/>
              <a:rect l="l" t="t" r="r" b="b"/>
              <a:pathLst>
                <a:path w="1057" h="193" extrusionOk="0">
                  <a:moveTo>
                    <a:pt x="1" y="1"/>
                  </a:moveTo>
                  <a:lnTo>
                    <a:pt x="1" y="193"/>
                  </a:lnTo>
                  <a:lnTo>
                    <a:pt x="1057" y="193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99;p59">
              <a:extLst>
                <a:ext uri="{FF2B5EF4-FFF2-40B4-BE49-F238E27FC236}">
                  <a16:creationId xmlns:a16="http://schemas.microsoft.com/office/drawing/2014/main" id="{44950DE8-6CA0-5F9A-338F-2123216A4B53}"/>
                </a:ext>
              </a:extLst>
            </p:cNvPr>
            <p:cNvSpPr/>
            <p:nvPr/>
          </p:nvSpPr>
          <p:spPr>
            <a:xfrm flipH="1">
              <a:off x="5411928" y="2099281"/>
              <a:ext cx="88220" cy="16108"/>
            </a:xfrm>
            <a:custGeom>
              <a:avLst/>
              <a:gdLst/>
              <a:ahLst/>
              <a:cxnLst/>
              <a:rect l="l" t="t" r="r" b="b"/>
              <a:pathLst>
                <a:path w="1057" h="193" extrusionOk="0">
                  <a:moveTo>
                    <a:pt x="1" y="1"/>
                  </a:moveTo>
                  <a:lnTo>
                    <a:pt x="1" y="193"/>
                  </a:lnTo>
                  <a:lnTo>
                    <a:pt x="1057" y="193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00;p59">
              <a:extLst>
                <a:ext uri="{FF2B5EF4-FFF2-40B4-BE49-F238E27FC236}">
                  <a16:creationId xmlns:a16="http://schemas.microsoft.com/office/drawing/2014/main" id="{E07478FD-40B7-98B4-67BC-6AFA34FD3D0B}"/>
                </a:ext>
              </a:extLst>
            </p:cNvPr>
            <p:cNvSpPr/>
            <p:nvPr/>
          </p:nvSpPr>
          <p:spPr>
            <a:xfrm flipH="1">
              <a:off x="5411928" y="2168722"/>
              <a:ext cx="88220" cy="16108"/>
            </a:xfrm>
            <a:custGeom>
              <a:avLst/>
              <a:gdLst/>
              <a:ahLst/>
              <a:cxnLst/>
              <a:rect l="l" t="t" r="r" b="b"/>
              <a:pathLst>
                <a:path w="1057" h="193" extrusionOk="0">
                  <a:moveTo>
                    <a:pt x="1" y="1"/>
                  </a:moveTo>
                  <a:lnTo>
                    <a:pt x="1" y="193"/>
                  </a:lnTo>
                  <a:lnTo>
                    <a:pt x="1057" y="193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01;p59">
              <a:extLst>
                <a:ext uri="{FF2B5EF4-FFF2-40B4-BE49-F238E27FC236}">
                  <a16:creationId xmlns:a16="http://schemas.microsoft.com/office/drawing/2014/main" id="{9B6962C5-6CAD-54CC-031E-B24C12756F29}"/>
                </a:ext>
              </a:extLst>
            </p:cNvPr>
            <p:cNvSpPr/>
            <p:nvPr/>
          </p:nvSpPr>
          <p:spPr>
            <a:xfrm flipH="1">
              <a:off x="5411928" y="2238163"/>
              <a:ext cx="88220" cy="16108"/>
            </a:xfrm>
            <a:custGeom>
              <a:avLst/>
              <a:gdLst/>
              <a:ahLst/>
              <a:cxnLst/>
              <a:rect l="l" t="t" r="r" b="b"/>
              <a:pathLst>
                <a:path w="1057" h="193" extrusionOk="0">
                  <a:moveTo>
                    <a:pt x="1" y="1"/>
                  </a:moveTo>
                  <a:lnTo>
                    <a:pt x="1" y="193"/>
                  </a:lnTo>
                  <a:lnTo>
                    <a:pt x="1057" y="193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02;p59">
              <a:extLst>
                <a:ext uri="{FF2B5EF4-FFF2-40B4-BE49-F238E27FC236}">
                  <a16:creationId xmlns:a16="http://schemas.microsoft.com/office/drawing/2014/main" id="{6ADA0061-CF26-6647-632F-2CE4F4E8EDF2}"/>
                </a:ext>
              </a:extLst>
            </p:cNvPr>
            <p:cNvSpPr/>
            <p:nvPr/>
          </p:nvSpPr>
          <p:spPr>
            <a:xfrm flipH="1">
              <a:off x="6191892" y="4154635"/>
              <a:ext cx="373995" cy="530237"/>
            </a:xfrm>
            <a:custGeom>
              <a:avLst/>
              <a:gdLst/>
              <a:ahLst/>
              <a:cxnLst/>
              <a:rect l="l" t="t" r="r" b="b"/>
              <a:pathLst>
                <a:path w="4481" h="6353" extrusionOk="0">
                  <a:moveTo>
                    <a:pt x="2065" y="0"/>
                  </a:moveTo>
                  <a:lnTo>
                    <a:pt x="1" y="352"/>
                  </a:lnTo>
                  <a:lnTo>
                    <a:pt x="1073" y="4257"/>
                  </a:lnTo>
                  <a:cubicBezTo>
                    <a:pt x="1377" y="4897"/>
                    <a:pt x="1953" y="5505"/>
                    <a:pt x="2385" y="5905"/>
                  </a:cubicBezTo>
                  <a:cubicBezTo>
                    <a:pt x="2705" y="6193"/>
                    <a:pt x="3121" y="6353"/>
                    <a:pt x="3553" y="6353"/>
                  </a:cubicBezTo>
                  <a:lnTo>
                    <a:pt x="4481" y="6353"/>
                  </a:lnTo>
                  <a:lnTo>
                    <a:pt x="2689" y="4257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03;p59">
              <a:extLst>
                <a:ext uri="{FF2B5EF4-FFF2-40B4-BE49-F238E27FC236}">
                  <a16:creationId xmlns:a16="http://schemas.microsoft.com/office/drawing/2014/main" id="{B652858E-449C-432D-22E3-2D38587A460E}"/>
                </a:ext>
              </a:extLst>
            </p:cNvPr>
            <p:cNvSpPr/>
            <p:nvPr/>
          </p:nvSpPr>
          <p:spPr>
            <a:xfrm flipH="1">
              <a:off x="6020877" y="4509852"/>
              <a:ext cx="491511" cy="236449"/>
            </a:xfrm>
            <a:custGeom>
              <a:avLst/>
              <a:gdLst/>
              <a:ahLst/>
              <a:cxnLst/>
              <a:rect l="l" t="t" r="r" b="b"/>
              <a:pathLst>
                <a:path w="5889" h="2833" extrusionOk="0">
                  <a:moveTo>
                    <a:pt x="430" y="1"/>
                  </a:moveTo>
                  <a:cubicBezTo>
                    <a:pt x="400" y="1"/>
                    <a:pt x="1" y="16"/>
                    <a:pt x="32" y="801"/>
                  </a:cubicBezTo>
                  <a:cubicBezTo>
                    <a:pt x="64" y="1617"/>
                    <a:pt x="32" y="2833"/>
                    <a:pt x="32" y="2833"/>
                  </a:cubicBezTo>
                  <a:lnTo>
                    <a:pt x="432" y="2833"/>
                  </a:lnTo>
                  <a:lnTo>
                    <a:pt x="432" y="1409"/>
                  </a:lnTo>
                  <a:lnTo>
                    <a:pt x="1664" y="2833"/>
                  </a:lnTo>
                  <a:lnTo>
                    <a:pt x="5888" y="2833"/>
                  </a:lnTo>
                  <a:cubicBezTo>
                    <a:pt x="5888" y="2833"/>
                    <a:pt x="5673" y="2080"/>
                    <a:pt x="3797" y="2080"/>
                  </a:cubicBezTo>
                  <a:cubicBezTo>
                    <a:pt x="3759" y="2080"/>
                    <a:pt x="3720" y="2080"/>
                    <a:pt x="3680" y="2081"/>
                  </a:cubicBezTo>
                  <a:lnTo>
                    <a:pt x="432" y="1"/>
                  </a:lnTo>
                  <a:cubicBezTo>
                    <a:pt x="432" y="1"/>
                    <a:pt x="431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04;p59">
              <a:extLst>
                <a:ext uri="{FF2B5EF4-FFF2-40B4-BE49-F238E27FC236}">
                  <a16:creationId xmlns:a16="http://schemas.microsoft.com/office/drawing/2014/main" id="{7194BD67-A8A3-2770-FBBB-CB69174C94AB}"/>
                </a:ext>
              </a:extLst>
            </p:cNvPr>
            <p:cNvSpPr/>
            <p:nvPr/>
          </p:nvSpPr>
          <p:spPr>
            <a:xfrm flipH="1">
              <a:off x="6328106" y="2230151"/>
              <a:ext cx="666448" cy="2144903"/>
            </a:xfrm>
            <a:custGeom>
              <a:avLst/>
              <a:gdLst/>
              <a:ahLst/>
              <a:cxnLst/>
              <a:rect l="l" t="t" r="r" b="b"/>
              <a:pathLst>
                <a:path w="7985" h="25699" extrusionOk="0">
                  <a:moveTo>
                    <a:pt x="4513" y="1"/>
                  </a:moveTo>
                  <a:lnTo>
                    <a:pt x="0" y="1425"/>
                  </a:lnTo>
                  <a:lnTo>
                    <a:pt x="4913" y="25699"/>
                  </a:lnTo>
                  <a:lnTo>
                    <a:pt x="7985" y="25699"/>
                  </a:lnTo>
                  <a:lnTo>
                    <a:pt x="4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05;p59">
              <a:extLst>
                <a:ext uri="{FF2B5EF4-FFF2-40B4-BE49-F238E27FC236}">
                  <a16:creationId xmlns:a16="http://schemas.microsoft.com/office/drawing/2014/main" id="{CFCBBC47-10E0-3031-1865-DF78B0D07FAD}"/>
                </a:ext>
              </a:extLst>
            </p:cNvPr>
            <p:cNvSpPr/>
            <p:nvPr/>
          </p:nvSpPr>
          <p:spPr>
            <a:xfrm flipH="1">
              <a:off x="6878292" y="4154635"/>
              <a:ext cx="284524" cy="530237"/>
            </a:xfrm>
            <a:custGeom>
              <a:avLst/>
              <a:gdLst/>
              <a:ahLst/>
              <a:cxnLst/>
              <a:rect l="l" t="t" r="r" b="b"/>
              <a:pathLst>
                <a:path w="3409" h="6353" extrusionOk="0">
                  <a:moveTo>
                    <a:pt x="2272" y="0"/>
                  </a:moveTo>
                  <a:lnTo>
                    <a:pt x="208" y="352"/>
                  </a:lnTo>
                  <a:lnTo>
                    <a:pt x="0" y="4257"/>
                  </a:lnTo>
                  <a:cubicBezTo>
                    <a:pt x="288" y="4897"/>
                    <a:pt x="880" y="5505"/>
                    <a:pt x="1296" y="5905"/>
                  </a:cubicBezTo>
                  <a:cubicBezTo>
                    <a:pt x="1616" y="6193"/>
                    <a:pt x="2032" y="6353"/>
                    <a:pt x="2480" y="6353"/>
                  </a:cubicBezTo>
                  <a:lnTo>
                    <a:pt x="3408" y="6353"/>
                  </a:lnTo>
                  <a:lnTo>
                    <a:pt x="1600" y="4257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06;p59">
              <a:extLst>
                <a:ext uri="{FF2B5EF4-FFF2-40B4-BE49-F238E27FC236}">
                  <a16:creationId xmlns:a16="http://schemas.microsoft.com/office/drawing/2014/main" id="{ECA53BA2-04F7-4DFA-FE1E-BA5C31A6C4B3}"/>
                </a:ext>
              </a:extLst>
            </p:cNvPr>
            <p:cNvSpPr/>
            <p:nvPr/>
          </p:nvSpPr>
          <p:spPr>
            <a:xfrm flipH="1">
              <a:off x="6707361" y="4509852"/>
              <a:ext cx="491511" cy="236449"/>
            </a:xfrm>
            <a:custGeom>
              <a:avLst/>
              <a:gdLst/>
              <a:ahLst/>
              <a:cxnLst/>
              <a:rect l="l" t="t" r="r" b="b"/>
              <a:pathLst>
                <a:path w="5889" h="2833" extrusionOk="0">
                  <a:moveTo>
                    <a:pt x="430" y="1"/>
                  </a:moveTo>
                  <a:cubicBezTo>
                    <a:pt x="400" y="1"/>
                    <a:pt x="1" y="16"/>
                    <a:pt x="16" y="801"/>
                  </a:cubicBezTo>
                  <a:cubicBezTo>
                    <a:pt x="48" y="1617"/>
                    <a:pt x="16" y="2833"/>
                    <a:pt x="16" y="2833"/>
                  </a:cubicBezTo>
                  <a:lnTo>
                    <a:pt x="432" y="2833"/>
                  </a:lnTo>
                  <a:lnTo>
                    <a:pt x="432" y="1409"/>
                  </a:lnTo>
                  <a:lnTo>
                    <a:pt x="1664" y="2833"/>
                  </a:lnTo>
                  <a:lnTo>
                    <a:pt x="5888" y="2833"/>
                  </a:lnTo>
                  <a:cubicBezTo>
                    <a:pt x="5888" y="2833"/>
                    <a:pt x="5673" y="2080"/>
                    <a:pt x="3797" y="2080"/>
                  </a:cubicBezTo>
                  <a:cubicBezTo>
                    <a:pt x="3759" y="2080"/>
                    <a:pt x="3720" y="2080"/>
                    <a:pt x="3680" y="2081"/>
                  </a:cubicBezTo>
                  <a:lnTo>
                    <a:pt x="432" y="1"/>
                  </a:lnTo>
                  <a:cubicBezTo>
                    <a:pt x="432" y="1"/>
                    <a:pt x="431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07;p59">
              <a:extLst>
                <a:ext uri="{FF2B5EF4-FFF2-40B4-BE49-F238E27FC236}">
                  <a16:creationId xmlns:a16="http://schemas.microsoft.com/office/drawing/2014/main" id="{5354ECEF-90FF-241E-5465-3CEDB1DD137A}"/>
                </a:ext>
              </a:extLst>
            </p:cNvPr>
            <p:cNvSpPr/>
            <p:nvPr/>
          </p:nvSpPr>
          <p:spPr>
            <a:xfrm flipH="1">
              <a:off x="6699348" y="2230151"/>
              <a:ext cx="503613" cy="2144903"/>
            </a:xfrm>
            <a:custGeom>
              <a:avLst/>
              <a:gdLst/>
              <a:ahLst/>
              <a:cxnLst/>
              <a:rect l="l" t="t" r="r" b="b"/>
              <a:pathLst>
                <a:path w="6034" h="25699" extrusionOk="0">
                  <a:moveTo>
                    <a:pt x="6033" y="1"/>
                  </a:moveTo>
                  <a:lnTo>
                    <a:pt x="2001" y="177"/>
                  </a:lnTo>
                  <a:lnTo>
                    <a:pt x="641" y="8289"/>
                  </a:lnTo>
                  <a:lnTo>
                    <a:pt x="1" y="25699"/>
                  </a:lnTo>
                  <a:lnTo>
                    <a:pt x="3249" y="25699"/>
                  </a:lnTo>
                  <a:lnTo>
                    <a:pt x="60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08;p59">
              <a:extLst>
                <a:ext uri="{FF2B5EF4-FFF2-40B4-BE49-F238E27FC236}">
                  <a16:creationId xmlns:a16="http://schemas.microsoft.com/office/drawing/2014/main" id="{A660AF0D-CA88-5586-4779-29E131258BF4}"/>
                </a:ext>
              </a:extLst>
            </p:cNvPr>
            <p:cNvSpPr/>
            <p:nvPr/>
          </p:nvSpPr>
          <p:spPr>
            <a:xfrm flipH="1">
              <a:off x="6699346" y="2626849"/>
              <a:ext cx="110922" cy="631728"/>
            </a:xfrm>
            <a:custGeom>
              <a:avLst/>
              <a:gdLst/>
              <a:ahLst/>
              <a:cxnLst/>
              <a:rect l="l" t="t" r="r" b="b"/>
              <a:pathLst>
                <a:path w="1329" h="7569" fill="none" extrusionOk="0">
                  <a:moveTo>
                    <a:pt x="0" y="7569"/>
                  </a:moveTo>
                  <a:lnTo>
                    <a:pt x="432" y="784"/>
                  </a:lnTo>
                  <a:lnTo>
                    <a:pt x="1328" y="0"/>
                  </a:lnTo>
                </a:path>
              </a:pathLst>
            </a:custGeom>
            <a:noFill/>
            <a:ln w="24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09;p59">
              <a:extLst>
                <a:ext uri="{FF2B5EF4-FFF2-40B4-BE49-F238E27FC236}">
                  <a16:creationId xmlns:a16="http://schemas.microsoft.com/office/drawing/2014/main" id="{541B4AA9-D088-9C55-409C-45EDC03CBFB2}"/>
                </a:ext>
              </a:extLst>
            </p:cNvPr>
            <p:cNvSpPr/>
            <p:nvPr/>
          </p:nvSpPr>
          <p:spPr>
            <a:xfrm flipH="1">
              <a:off x="6524410" y="807863"/>
              <a:ext cx="478157" cy="474234"/>
            </a:xfrm>
            <a:custGeom>
              <a:avLst/>
              <a:gdLst/>
              <a:ahLst/>
              <a:cxnLst/>
              <a:rect l="l" t="t" r="r" b="b"/>
              <a:pathLst>
                <a:path w="5729" h="5682" extrusionOk="0">
                  <a:moveTo>
                    <a:pt x="2846" y="0"/>
                  </a:moveTo>
                  <a:cubicBezTo>
                    <a:pt x="2836" y="0"/>
                    <a:pt x="2826" y="0"/>
                    <a:pt x="2816" y="0"/>
                  </a:cubicBezTo>
                  <a:cubicBezTo>
                    <a:pt x="1248" y="32"/>
                    <a:pt x="0" y="1312"/>
                    <a:pt x="32" y="2881"/>
                  </a:cubicBezTo>
                  <a:cubicBezTo>
                    <a:pt x="48" y="4429"/>
                    <a:pt x="1312" y="5681"/>
                    <a:pt x="2854" y="5681"/>
                  </a:cubicBezTo>
                  <a:cubicBezTo>
                    <a:pt x="2874" y="5681"/>
                    <a:pt x="2893" y="5681"/>
                    <a:pt x="2912" y="5681"/>
                  </a:cubicBezTo>
                  <a:cubicBezTo>
                    <a:pt x="4480" y="5665"/>
                    <a:pt x="5729" y="4369"/>
                    <a:pt x="5713" y="2801"/>
                  </a:cubicBezTo>
                  <a:cubicBezTo>
                    <a:pt x="5681" y="1242"/>
                    <a:pt x="4401" y="0"/>
                    <a:pt x="2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10;p59">
              <a:extLst>
                <a:ext uri="{FF2B5EF4-FFF2-40B4-BE49-F238E27FC236}">
                  <a16:creationId xmlns:a16="http://schemas.microsoft.com/office/drawing/2014/main" id="{587ED279-C50D-42E9-2943-C28E0436F1F5}"/>
                </a:ext>
              </a:extLst>
            </p:cNvPr>
            <p:cNvSpPr/>
            <p:nvPr/>
          </p:nvSpPr>
          <p:spPr>
            <a:xfrm flipH="1">
              <a:off x="6702017" y="1168422"/>
              <a:ext cx="233778" cy="390104"/>
            </a:xfrm>
            <a:custGeom>
              <a:avLst/>
              <a:gdLst/>
              <a:ahLst/>
              <a:cxnLst/>
              <a:rect l="l" t="t" r="r" b="b"/>
              <a:pathLst>
                <a:path w="2801" h="4674" extrusionOk="0">
                  <a:moveTo>
                    <a:pt x="1040" y="1"/>
                  </a:moveTo>
                  <a:lnTo>
                    <a:pt x="0" y="4177"/>
                  </a:lnTo>
                  <a:lnTo>
                    <a:pt x="2576" y="4673"/>
                  </a:lnTo>
                  <a:lnTo>
                    <a:pt x="2800" y="897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11;p59">
              <a:extLst>
                <a:ext uri="{FF2B5EF4-FFF2-40B4-BE49-F238E27FC236}">
                  <a16:creationId xmlns:a16="http://schemas.microsoft.com/office/drawing/2014/main" id="{C1EC5966-8843-BE4B-14F7-FAC620BA0B51}"/>
                </a:ext>
              </a:extLst>
            </p:cNvPr>
            <p:cNvSpPr/>
            <p:nvPr/>
          </p:nvSpPr>
          <p:spPr>
            <a:xfrm flipH="1">
              <a:off x="6700681" y="1229850"/>
              <a:ext cx="144307" cy="197723"/>
            </a:xfrm>
            <a:custGeom>
              <a:avLst/>
              <a:gdLst/>
              <a:ahLst/>
              <a:cxnLst/>
              <a:rect l="l" t="t" r="r" b="b"/>
              <a:pathLst>
                <a:path w="1729" h="2369" extrusionOk="0">
                  <a:moveTo>
                    <a:pt x="0" y="1"/>
                  </a:moveTo>
                  <a:lnTo>
                    <a:pt x="1568" y="2369"/>
                  </a:lnTo>
                  <a:lnTo>
                    <a:pt x="1728" y="4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12;p59">
              <a:extLst>
                <a:ext uri="{FF2B5EF4-FFF2-40B4-BE49-F238E27FC236}">
                  <a16:creationId xmlns:a16="http://schemas.microsoft.com/office/drawing/2014/main" id="{CD2C3FEA-B495-8340-32CC-0F7C8FAE9C43}"/>
                </a:ext>
              </a:extLst>
            </p:cNvPr>
            <p:cNvSpPr/>
            <p:nvPr/>
          </p:nvSpPr>
          <p:spPr>
            <a:xfrm flipH="1">
              <a:off x="6472327" y="1049988"/>
              <a:ext cx="150984" cy="134041"/>
            </a:xfrm>
            <a:custGeom>
              <a:avLst/>
              <a:gdLst/>
              <a:ahLst/>
              <a:cxnLst/>
              <a:rect l="l" t="t" r="r" b="b"/>
              <a:pathLst>
                <a:path w="1809" h="1606" extrusionOk="0">
                  <a:moveTo>
                    <a:pt x="913" y="0"/>
                  </a:moveTo>
                  <a:cubicBezTo>
                    <a:pt x="828" y="0"/>
                    <a:pt x="742" y="14"/>
                    <a:pt x="657" y="44"/>
                  </a:cubicBezTo>
                  <a:cubicBezTo>
                    <a:pt x="225" y="172"/>
                    <a:pt x="1" y="620"/>
                    <a:pt x="145" y="1036"/>
                  </a:cubicBezTo>
                  <a:cubicBezTo>
                    <a:pt x="247" y="1383"/>
                    <a:pt x="556" y="1606"/>
                    <a:pt x="898" y="1606"/>
                  </a:cubicBezTo>
                  <a:cubicBezTo>
                    <a:pt x="982" y="1606"/>
                    <a:pt x="1067" y="1592"/>
                    <a:pt x="1153" y="1564"/>
                  </a:cubicBezTo>
                  <a:cubicBezTo>
                    <a:pt x="1569" y="1420"/>
                    <a:pt x="1809" y="972"/>
                    <a:pt x="1665" y="556"/>
                  </a:cubicBezTo>
                  <a:cubicBezTo>
                    <a:pt x="1550" y="212"/>
                    <a:pt x="1243" y="0"/>
                    <a:pt x="913" y="0"/>
                  </a:cubicBezTo>
                  <a:close/>
                </a:path>
              </a:pathLst>
            </a:custGeom>
            <a:solidFill>
              <a:srgbClr val="E45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13;p59">
              <a:extLst>
                <a:ext uri="{FF2B5EF4-FFF2-40B4-BE49-F238E27FC236}">
                  <a16:creationId xmlns:a16="http://schemas.microsoft.com/office/drawing/2014/main" id="{3A018D68-328D-2F76-3D59-F8CE95D18BAB}"/>
                </a:ext>
              </a:extLst>
            </p:cNvPr>
            <p:cNvSpPr/>
            <p:nvPr/>
          </p:nvSpPr>
          <p:spPr>
            <a:xfrm flipH="1">
              <a:off x="6512390" y="841248"/>
              <a:ext cx="423405" cy="487755"/>
            </a:xfrm>
            <a:custGeom>
              <a:avLst/>
              <a:gdLst/>
              <a:ahLst/>
              <a:cxnLst/>
              <a:rect l="l" t="t" r="r" b="b"/>
              <a:pathLst>
                <a:path w="5073" h="5844" extrusionOk="0">
                  <a:moveTo>
                    <a:pt x="2565" y="0"/>
                  </a:moveTo>
                  <a:cubicBezTo>
                    <a:pt x="2474" y="0"/>
                    <a:pt x="2381" y="6"/>
                    <a:pt x="2288" y="16"/>
                  </a:cubicBezTo>
                  <a:cubicBezTo>
                    <a:pt x="1024" y="192"/>
                    <a:pt x="0" y="1393"/>
                    <a:pt x="368" y="3569"/>
                  </a:cubicBezTo>
                  <a:cubicBezTo>
                    <a:pt x="528" y="4641"/>
                    <a:pt x="1296" y="5521"/>
                    <a:pt x="2336" y="5793"/>
                  </a:cubicBezTo>
                  <a:cubicBezTo>
                    <a:pt x="2536" y="5827"/>
                    <a:pt x="2723" y="5843"/>
                    <a:pt x="2898" y="5843"/>
                  </a:cubicBezTo>
                  <a:cubicBezTo>
                    <a:pt x="3962" y="5843"/>
                    <a:pt x="4592" y="5241"/>
                    <a:pt x="4881" y="4321"/>
                  </a:cubicBezTo>
                  <a:cubicBezTo>
                    <a:pt x="5073" y="3697"/>
                    <a:pt x="5041" y="2737"/>
                    <a:pt x="4881" y="1921"/>
                  </a:cubicBezTo>
                  <a:cubicBezTo>
                    <a:pt x="4673" y="796"/>
                    <a:pt x="3687" y="0"/>
                    <a:pt x="2565" y="0"/>
                  </a:cubicBez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14;p59">
              <a:extLst>
                <a:ext uri="{FF2B5EF4-FFF2-40B4-BE49-F238E27FC236}">
                  <a16:creationId xmlns:a16="http://schemas.microsoft.com/office/drawing/2014/main" id="{CF4B17C9-6FDE-20CA-7B41-FA0B4BE4300F}"/>
                </a:ext>
              </a:extLst>
            </p:cNvPr>
            <p:cNvSpPr/>
            <p:nvPr/>
          </p:nvSpPr>
          <p:spPr>
            <a:xfrm flipH="1">
              <a:off x="6632577" y="825807"/>
              <a:ext cx="324586" cy="209157"/>
            </a:xfrm>
            <a:custGeom>
              <a:avLst/>
              <a:gdLst/>
              <a:ahLst/>
              <a:cxnLst/>
              <a:rect l="l" t="t" r="r" b="b"/>
              <a:pathLst>
                <a:path w="3889" h="2506" extrusionOk="0">
                  <a:moveTo>
                    <a:pt x="2407" y="1"/>
                  </a:moveTo>
                  <a:cubicBezTo>
                    <a:pt x="1896" y="1"/>
                    <a:pt x="1444" y="161"/>
                    <a:pt x="1152" y="377"/>
                  </a:cubicBezTo>
                  <a:cubicBezTo>
                    <a:pt x="208" y="1113"/>
                    <a:pt x="0" y="2506"/>
                    <a:pt x="0" y="2506"/>
                  </a:cubicBezTo>
                  <a:cubicBezTo>
                    <a:pt x="2976" y="2362"/>
                    <a:pt x="3888" y="489"/>
                    <a:pt x="3888" y="489"/>
                  </a:cubicBezTo>
                  <a:cubicBezTo>
                    <a:pt x="3398" y="137"/>
                    <a:pt x="2877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15;p59">
              <a:extLst>
                <a:ext uri="{FF2B5EF4-FFF2-40B4-BE49-F238E27FC236}">
                  <a16:creationId xmlns:a16="http://schemas.microsoft.com/office/drawing/2014/main" id="{AE6D2B01-D645-7886-C848-041011F3DF19}"/>
                </a:ext>
              </a:extLst>
            </p:cNvPr>
            <p:cNvSpPr/>
            <p:nvPr/>
          </p:nvSpPr>
          <p:spPr>
            <a:xfrm flipH="1">
              <a:off x="6854253" y="949415"/>
              <a:ext cx="114928" cy="179027"/>
            </a:xfrm>
            <a:custGeom>
              <a:avLst/>
              <a:gdLst/>
              <a:ahLst/>
              <a:cxnLst/>
              <a:rect l="l" t="t" r="r" b="b"/>
              <a:pathLst>
                <a:path w="1377" h="2145" extrusionOk="0">
                  <a:moveTo>
                    <a:pt x="1120" y="1"/>
                  </a:moveTo>
                  <a:lnTo>
                    <a:pt x="0" y="1313"/>
                  </a:lnTo>
                  <a:lnTo>
                    <a:pt x="1376" y="2145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16;p59">
              <a:extLst>
                <a:ext uri="{FF2B5EF4-FFF2-40B4-BE49-F238E27FC236}">
                  <a16:creationId xmlns:a16="http://schemas.microsoft.com/office/drawing/2014/main" id="{46EA7591-53B1-C22C-0057-D992380F465D}"/>
                </a:ext>
              </a:extLst>
            </p:cNvPr>
            <p:cNvSpPr/>
            <p:nvPr/>
          </p:nvSpPr>
          <p:spPr>
            <a:xfrm flipH="1">
              <a:off x="6842235" y="1078198"/>
              <a:ext cx="161667" cy="143722"/>
            </a:xfrm>
            <a:custGeom>
              <a:avLst/>
              <a:gdLst/>
              <a:ahLst/>
              <a:cxnLst/>
              <a:rect l="l" t="t" r="r" b="b"/>
              <a:pathLst>
                <a:path w="1937" h="1722" extrusionOk="0">
                  <a:moveTo>
                    <a:pt x="968" y="0"/>
                  </a:moveTo>
                  <a:cubicBezTo>
                    <a:pt x="881" y="0"/>
                    <a:pt x="792" y="13"/>
                    <a:pt x="704" y="42"/>
                  </a:cubicBezTo>
                  <a:cubicBezTo>
                    <a:pt x="256" y="186"/>
                    <a:pt x="0" y="682"/>
                    <a:pt x="160" y="1130"/>
                  </a:cubicBezTo>
                  <a:cubicBezTo>
                    <a:pt x="275" y="1487"/>
                    <a:pt x="603" y="1722"/>
                    <a:pt x="958" y="1722"/>
                  </a:cubicBezTo>
                  <a:cubicBezTo>
                    <a:pt x="1049" y="1722"/>
                    <a:pt x="1141" y="1706"/>
                    <a:pt x="1232" y="1674"/>
                  </a:cubicBezTo>
                  <a:cubicBezTo>
                    <a:pt x="1696" y="1530"/>
                    <a:pt x="1936" y="1050"/>
                    <a:pt x="1792" y="602"/>
                  </a:cubicBezTo>
                  <a:cubicBezTo>
                    <a:pt x="1664" y="228"/>
                    <a:pt x="1328" y="0"/>
                    <a:pt x="968" y="0"/>
                  </a:cubicBez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17;p59">
              <a:extLst>
                <a:ext uri="{FF2B5EF4-FFF2-40B4-BE49-F238E27FC236}">
                  <a16:creationId xmlns:a16="http://schemas.microsoft.com/office/drawing/2014/main" id="{F3549973-B4B2-6E1E-D064-83BD2CF08113}"/>
                </a:ext>
              </a:extLst>
            </p:cNvPr>
            <p:cNvSpPr/>
            <p:nvPr/>
          </p:nvSpPr>
          <p:spPr>
            <a:xfrm flipH="1">
              <a:off x="6540280" y="827742"/>
              <a:ext cx="145642" cy="128282"/>
            </a:xfrm>
            <a:custGeom>
              <a:avLst/>
              <a:gdLst/>
              <a:ahLst/>
              <a:cxnLst/>
              <a:rect l="l" t="t" r="r" b="b"/>
              <a:pathLst>
                <a:path w="1745" h="1537" extrusionOk="0">
                  <a:moveTo>
                    <a:pt x="0" y="0"/>
                  </a:moveTo>
                  <a:cubicBezTo>
                    <a:pt x="769" y="1425"/>
                    <a:pt x="1745" y="1537"/>
                    <a:pt x="1745" y="1537"/>
                  </a:cubicBezTo>
                  <a:cubicBezTo>
                    <a:pt x="1377" y="816"/>
                    <a:pt x="752" y="2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18;p59">
              <a:extLst>
                <a:ext uri="{FF2B5EF4-FFF2-40B4-BE49-F238E27FC236}">
                  <a16:creationId xmlns:a16="http://schemas.microsoft.com/office/drawing/2014/main" id="{7BE27EAB-FCD7-E470-E83F-5083121893A9}"/>
                </a:ext>
              </a:extLst>
            </p:cNvPr>
            <p:cNvSpPr/>
            <p:nvPr/>
          </p:nvSpPr>
          <p:spPr>
            <a:xfrm flipH="1">
              <a:off x="6770125" y="606300"/>
              <a:ext cx="464886" cy="403374"/>
            </a:xfrm>
            <a:custGeom>
              <a:avLst/>
              <a:gdLst/>
              <a:ahLst/>
              <a:cxnLst/>
              <a:rect l="l" t="t" r="r" b="b"/>
              <a:pathLst>
                <a:path w="5570" h="4833" extrusionOk="0">
                  <a:moveTo>
                    <a:pt x="2134" y="0"/>
                  </a:moveTo>
                  <a:cubicBezTo>
                    <a:pt x="1830" y="0"/>
                    <a:pt x="1550" y="143"/>
                    <a:pt x="1361" y="399"/>
                  </a:cubicBezTo>
                  <a:cubicBezTo>
                    <a:pt x="1153" y="719"/>
                    <a:pt x="1137" y="1135"/>
                    <a:pt x="1329" y="1487"/>
                  </a:cubicBezTo>
                  <a:cubicBezTo>
                    <a:pt x="1220" y="1472"/>
                    <a:pt x="1120" y="1465"/>
                    <a:pt x="1030" y="1465"/>
                  </a:cubicBezTo>
                  <a:cubicBezTo>
                    <a:pt x="181" y="1465"/>
                    <a:pt x="129" y="2079"/>
                    <a:pt x="129" y="2079"/>
                  </a:cubicBezTo>
                  <a:cubicBezTo>
                    <a:pt x="1" y="3087"/>
                    <a:pt x="1233" y="3231"/>
                    <a:pt x="1233" y="3231"/>
                  </a:cubicBezTo>
                  <a:cubicBezTo>
                    <a:pt x="1169" y="3359"/>
                    <a:pt x="1137" y="3487"/>
                    <a:pt x="1105" y="3631"/>
                  </a:cubicBezTo>
                  <a:cubicBezTo>
                    <a:pt x="1007" y="4251"/>
                    <a:pt x="1315" y="4833"/>
                    <a:pt x="2003" y="4833"/>
                  </a:cubicBezTo>
                  <a:cubicBezTo>
                    <a:pt x="2329" y="4833"/>
                    <a:pt x="2740" y="4702"/>
                    <a:pt x="3233" y="4384"/>
                  </a:cubicBezTo>
                  <a:cubicBezTo>
                    <a:pt x="3697" y="4032"/>
                    <a:pt x="4145" y="3631"/>
                    <a:pt x="4561" y="3231"/>
                  </a:cubicBezTo>
                  <a:cubicBezTo>
                    <a:pt x="5393" y="2415"/>
                    <a:pt x="5569" y="1791"/>
                    <a:pt x="5281" y="1407"/>
                  </a:cubicBezTo>
                  <a:cubicBezTo>
                    <a:pt x="5191" y="1291"/>
                    <a:pt x="5063" y="1252"/>
                    <a:pt x="4932" y="1252"/>
                  </a:cubicBezTo>
                  <a:cubicBezTo>
                    <a:pt x="4645" y="1252"/>
                    <a:pt x="4337" y="1439"/>
                    <a:pt x="4337" y="1439"/>
                  </a:cubicBezTo>
                  <a:cubicBezTo>
                    <a:pt x="4337" y="1439"/>
                    <a:pt x="4609" y="703"/>
                    <a:pt x="4161" y="319"/>
                  </a:cubicBezTo>
                  <a:cubicBezTo>
                    <a:pt x="4009" y="193"/>
                    <a:pt x="3866" y="148"/>
                    <a:pt x="3737" y="148"/>
                  </a:cubicBezTo>
                  <a:cubicBezTo>
                    <a:pt x="3391" y="148"/>
                    <a:pt x="3153" y="479"/>
                    <a:pt x="3153" y="479"/>
                  </a:cubicBezTo>
                  <a:cubicBezTo>
                    <a:pt x="2929" y="239"/>
                    <a:pt x="2625" y="79"/>
                    <a:pt x="2305" y="15"/>
                  </a:cubicBezTo>
                  <a:cubicBezTo>
                    <a:pt x="2247" y="5"/>
                    <a:pt x="2190" y="0"/>
                    <a:pt x="2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19;p59">
              <a:extLst>
                <a:ext uri="{FF2B5EF4-FFF2-40B4-BE49-F238E27FC236}">
                  <a16:creationId xmlns:a16="http://schemas.microsoft.com/office/drawing/2014/main" id="{C55AB852-DE2A-B2C3-14C7-BDEED5B68FA0}"/>
                </a:ext>
              </a:extLst>
            </p:cNvPr>
            <p:cNvSpPr/>
            <p:nvPr/>
          </p:nvSpPr>
          <p:spPr>
            <a:xfrm flipH="1">
              <a:off x="6026220" y="1543420"/>
              <a:ext cx="697246" cy="866758"/>
            </a:xfrm>
            <a:custGeom>
              <a:avLst/>
              <a:gdLst/>
              <a:ahLst/>
              <a:cxnLst/>
              <a:rect l="l" t="t" r="r" b="b"/>
              <a:pathLst>
                <a:path w="8354" h="10385" extrusionOk="0">
                  <a:moveTo>
                    <a:pt x="1995" y="0"/>
                  </a:moveTo>
                  <a:cubicBezTo>
                    <a:pt x="1750" y="0"/>
                    <a:pt x="1501" y="53"/>
                    <a:pt x="1265" y="164"/>
                  </a:cubicBezTo>
                  <a:cubicBezTo>
                    <a:pt x="336" y="596"/>
                    <a:pt x="0" y="1764"/>
                    <a:pt x="560" y="2644"/>
                  </a:cubicBezTo>
                  <a:lnTo>
                    <a:pt x="4993" y="9589"/>
                  </a:lnTo>
                  <a:cubicBezTo>
                    <a:pt x="5325" y="10111"/>
                    <a:pt x="5877" y="10385"/>
                    <a:pt x="6437" y="10385"/>
                  </a:cubicBezTo>
                  <a:cubicBezTo>
                    <a:pt x="6822" y="10385"/>
                    <a:pt x="7211" y="10256"/>
                    <a:pt x="7537" y="9989"/>
                  </a:cubicBezTo>
                  <a:cubicBezTo>
                    <a:pt x="8209" y="9445"/>
                    <a:pt x="8353" y="8469"/>
                    <a:pt x="7889" y="7733"/>
                  </a:cubicBezTo>
                  <a:lnTo>
                    <a:pt x="3441" y="788"/>
                  </a:lnTo>
                  <a:cubicBezTo>
                    <a:pt x="3116" y="285"/>
                    <a:pt x="2565" y="0"/>
                    <a:pt x="19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20;p59">
              <a:extLst>
                <a:ext uri="{FF2B5EF4-FFF2-40B4-BE49-F238E27FC236}">
                  <a16:creationId xmlns:a16="http://schemas.microsoft.com/office/drawing/2014/main" id="{23B098CE-FE87-9D33-A4F5-A971685E0CF6}"/>
                </a:ext>
              </a:extLst>
            </p:cNvPr>
            <p:cNvSpPr/>
            <p:nvPr/>
          </p:nvSpPr>
          <p:spPr>
            <a:xfrm flipH="1">
              <a:off x="5488047" y="1880275"/>
              <a:ext cx="189710" cy="320579"/>
            </a:xfrm>
            <a:custGeom>
              <a:avLst/>
              <a:gdLst/>
              <a:ahLst/>
              <a:cxnLst/>
              <a:rect l="l" t="t" r="r" b="b"/>
              <a:pathLst>
                <a:path w="2273" h="3841" extrusionOk="0">
                  <a:moveTo>
                    <a:pt x="1697" y="0"/>
                  </a:moveTo>
                  <a:lnTo>
                    <a:pt x="0" y="1344"/>
                  </a:lnTo>
                  <a:lnTo>
                    <a:pt x="736" y="2977"/>
                  </a:lnTo>
                  <a:lnTo>
                    <a:pt x="2145" y="3841"/>
                  </a:lnTo>
                  <a:lnTo>
                    <a:pt x="2273" y="944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21;p59">
              <a:extLst>
                <a:ext uri="{FF2B5EF4-FFF2-40B4-BE49-F238E27FC236}">
                  <a16:creationId xmlns:a16="http://schemas.microsoft.com/office/drawing/2014/main" id="{FE8DFC07-032E-8ED4-5E21-1996C65AC824}"/>
                </a:ext>
              </a:extLst>
            </p:cNvPr>
            <p:cNvSpPr/>
            <p:nvPr/>
          </p:nvSpPr>
          <p:spPr>
            <a:xfrm flipH="1">
              <a:off x="5616247" y="1992449"/>
              <a:ext cx="312567" cy="229772"/>
            </a:xfrm>
            <a:custGeom>
              <a:avLst/>
              <a:gdLst/>
              <a:ahLst/>
              <a:cxnLst/>
              <a:rect l="l" t="t" r="r" b="b"/>
              <a:pathLst>
                <a:path w="3745" h="2753" extrusionOk="0">
                  <a:moveTo>
                    <a:pt x="3008" y="0"/>
                  </a:moveTo>
                  <a:lnTo>
                    <a:pt x="0" y="1009"/>
                  </a:lnTo>
                  <a:lnTo>
                    <a:pt x="1280" y="2753"/>
                  </a:lnTo>
                  <a:lnTo>
                    <a:pt x="3744" y="1633"/>
                  </a:lnTo>
                  <a:lnTo>
                    <a:pt x="3008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22;p59">
              <a:extLst>
                <a:ext uri="{FF2B5EF4-FFF2-40B4-BE49-F238E27FC236}">
                  <a16:creationId xmlns:a16="http://schemas.microsoft.com/office/drawing/2014/main" id="{D9DA145E-5CF9-D479-EC28-CF5E8653FA84}"/>
                </a:ext>
              </a:extLst>
            </p:cNvPr>
            <p:cNvSpPr/>
            <p:nvPr/>
          </p:nvSpPr>
          <p:spPr>
            <a:xfrm flipH="1">
              <a:off x="5387892" y="1852399"/>
              <a:ext cx="192381" cy="232276"/>
            </a:xfrm>
            <a:custGeom>
              <a:avLst/>
              <a:gdLst/>
              <a:ahLst/>
              <a:cxnLst/>
              <a:rect l="l" t="t" r="r" b="b"/>
              <a:pathLst>
                <a:path w="2305" h="2783" extrusionOk="0">
                  <a:moveTo>
                    <a:pt x="1852" y="0"/>
                  </a:moveTo>
                  <a:cubicBezTo>
                    <a:pt x="1817" y="0"/>
                    <a:pt x="1780" y="5"/>
                    <a:pt x="1745" y="14"/>
                  </a:cubicBezTo>
                  <a:lnTo>
                    <a:pt x="529" y="334"/>
                  </a:lnTo>
                  <a:lnTo>
                    <a:pt x="0" y="2783"/>
                  </a:lnTo>
                  <a:cubicBezTo>
                    <a:pt x="1473" y="2335"/>
                    <a:pt x="1313" y="1182"/>
                    <a:pt x="1313" y="1182"/>
                  </a:cubicBezTo>
                  <a:lnTo>
                    <a:pt x="2049" y="814"/>
                  </a:lnTo>
                  <a:cubicBezTo>
                    <a:pt x="2209" y="734"/>
                    <a:pt x="2305" y="558"/>
                    <a:pt x="2273" y="366"/>
                  </a:cubicBezTo>
                  <a:cubicBezTo>
                    <a:pt x="2245" y="149"/>
                    <a:pt x="2056" y="0"/>
                    <a:pt x="1852" y="0"/>
                  </a:cubicBez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23;p59">
              <a:extLst>
                <a:ext uri="{FF2B5EF4-FFF2-40B4-BE49-F238E27FC236}">
                  <a16:creationId xmlns:a16="http://schemas.microsoft.com/office/drawing/2014/main" id="{E57AC7DE-AB66-1EFF-975E-3AD7D6E6CAE4}"/>
                </a:ext>
              </a:extLst>
            </p:cNvPr>
            <p:cNvSpPr/>
            <p:nvPr/>
          </p:nvSpPr>
          <p:spPr>
            <a:xfrm flipH="1">
              <a:off x="5492053" y="2023163"/>
              <a:ext cx="89555" cy="61512"/>
            </a:xfrm>
            <a:custGeom>
              <a:avLst/>
              <a:gdLst/>
              <a:ahLst/>
              <a:cxnLst/>
              <a:rect l="l" t="t" r="r" b="b"/>
              <a:pathLst>
                <a:path w="1073" h="737" fill="none" extrusionOk="0">
                  <a:moveTo>
                    <a:pt x="1073" y="1"/>
                  </a:moveTo>
                  <a:cubicBezTo>
                    <a:pt x="1073" y="1"/>
                    <a:pt x="657" y="705"/>
                    <a:pt x="0" y="737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24;p59">
              <a:extLst>
                <a:ext uri="{FF2B5EF4-FFF2-40B4-BE49-F238E27FC236}">
                  <a16:creationId xmlns:a16="http://schemas.microsoft.com/office/drawing/2014/main" id="{9EA0456E-30DE-90E7-2856-69182FDE75AA}"/>
                </a:ext>
              </a:extLst>
            </p:cNvPr>
            <p:cNvSpPr/>
            <p:nvPr/>
          </p:nvSpPr>
          <p:spPr>
            <a:xfrm flipH="1">
              <a:off x="5684354" y="1980431"/>
              <a:ext cx="488923" cy="419399"/>
            </a:xfrm>
            <a:custGeom>
              <a:avLst/>
              <a:gdLst/>
              <a:ahLst/>
              <a:cxnLst/>
              <a:rect l="l" t="t" r="r" b="b"/>
              <a:pathLst>
                <a:path w="5858" h="5025" extrusionOk="0">
                  <a:moveTo>
                    <a:pt x="5137" y="0"/>
                  </a:moveTo>
                  <a:lnTo>
                    <a:pt x="1" y="1265"/>
                  </a:lnTo>
                  <a:lnTo>
                    <a:pt x="497" y="5025"/>
                  </a:lnTo>
                  <a:lnTo>
                    <a:pt x="5857" y="2705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25;p59">
              <a:extLst>
                <a:ext uri="{FF2B5EF4-FFF2-40B4-BE49-F238E27FC236}">
                  <a16:creationId xmlns:a16="http://schemas.microsoft.com/office/drawing/2014/main" id="{8FA88E40-7536-88AA-072F-9FB5E5FDDCFB}"/>
                </a:ext>
              </a:extLst>
            </p:cNvPr>
            <p:cNvSpPr/>
            <p:nvPr/>
          </p:nvSpPr>
          <p:spPr>
            <a:xfrm flipH="1">
              <a:off x="6124696" y="2071846"/>
              <a:ext cx="101574" cy="26791"/>
            </a:xfrm>
            <a:custGeom>
              <a:avLst/>
              <a:gdLst/>
              <a:ahLst/>
              <a:cxnLst/>
              <a:rect l="l" t="t" r="r" b="b"/>
              <a:pathLst>
                <a:path w="1217" h="321" fill="none" extrusionOk="0">
                  <a:moveTo>
                    <a:pt x="1217" y="1"/>
                  </a:moveTo>
                  <a:lnTo>
                    <a:pt x="1" y="321"/>
                  </a:lnTo>
                </a:path>
              </a:pathLst>
            </a:custGeom>
            <a:noFill/>
            <a:ln w="36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26;p59">
              <a:extLst>
                <a:ext uri="{FF2B5EF4-FFF2-40B4-BE49-F238E27FC236}">
                  <a16:creationId xmlns:a16="http://schemas.microsoft.com/office/drawing/2014/main" id="{05B2BC47-2FF7-517E-04FC-B04895C61826}"/>
                </a:ext>
              </a:extLst>
            </p:cNvPr>
            <p:cNvSpPr/>
            <p:nvPr/>
          </p:nvSpPr>
          <p:spPr>
            <a:xfrm flipH="1">
              <a:off x="6464318" y="1486331"/>
              <a:ext cx="785382" cy="822022"/>
            </a:xfrm>
            <a:custGeom>
              <a:avLst/>
              <a:gdLst/>
              <a:ahLst/>
              <a:cxnLst/>
              <a:rect l="l" t="t" r="r" b="b"/>
              <a:pathLst>
                <a:path w="9410" h="9849" extrusionOk="0">
                  <a:moveTo>
                    <a:pt x="4129" y="0"/>
                  </a:moveTo>
                  <a:lnTo>
                    <a:pt x="2161" y="48"/>
                  </a:lnTo>
                  <a:cubicBezTo>
                    <a:pt x="1441" y="64"/>
                    <a:pt x="1105" y="448"/>
                    <a:pt x="641" y="976"/>
                  </a:cubicBezTo>
                  <a:lnTo>
                    <a:pt x="609" y="1008"/>
                  </a:lnTo>
                  <a:cubicBezTo>
                    <a:pt x="1" y="1696"/>
                    <a:pt x="97" y="2656"/>
                    <a:pt x="401" y="3520"/>
                  </a:cubicBezTo>
                  <a:lnTo>
                    <a:pt x="2209" y="9585"/>
                  </a:lnTo>
                  <a:cubicBezTo>
                    <a:pt x="2209" y="9585"/>
                    <a:pt x="3377" y="9848"/>
                    <a:pt x="4742" y="9848"/>
                  </a:cubicBezTo>
                  <a:cubicBezTo>
                    <a:pt x="5730" y="9848"/>
                    <a:pt x="6823" y="9710"/>
                    <a:pt x="7650" y="9233"/>
                  </a:cubicBezTo>
                  <a:lnTo>
                    <a:pt x="9298" y="2016"/>
                  </a:lnTo>
                  <a:cubicBezTo>
                    <a:pt x="9410" y="1456"/>
                    <a:pt x="9090" y="880"/>
                    <a:pt x="8562" y="672"/>
                  </a:cubicBezTo>
                  <a:lnTo>
                    <a:pt x="6241" y="144"/>
                  </a:lnTo>
                  <a:lnTo>
                    <a:pt x="41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27;p59">
              <a:extLst>
                <a:ext uri="{FF2B5EF4-FFF2-40B4-BE49-F238E27FC236}">
                  <a16:creationId xmlns:a16="http://schemas.microsoft.com/office/drawing/2014/main" id="{0A0443FB-B673-3AB4-2C65-12710E131D0A}"/>
                </a:ext>
              </a:extLst>
            </p:cNvPr>
            <p:cNvSpPr/>
            <p:nvPr/>
          </p:nvSpPr>
          <p:spPr>
            <a:xfrm flipH="1">
              <a:off x="6625900" y="1479654"/>
              <a:ext cx="419399" cy="192381"/>
            </a:xfrm>
            <a:custGeom>
              <a:avLst/>
              <a:gdLst/>
              <a:ahLst/>
              <a:cxnLst/>
              <a:rect l="l" t="t" r="r" b="b"/>
              <a:pathLst>
                <a:path w="5025" h="2305" extrusionOk="0">
                  <a:moveTo>
                    <a:pt x="2784" y="0"/>
                  </a:moveTo>
                  <a:lnTo>
                    <a:pt x="1696" y="80"/>
                  </a:lnTo>
                  <a:lnTo>
                    <a:pt x="0" y="112"/>
                  </a:lnTo>
                  <a:lnTo>
                    <a:pt x="176" y="784"/>
                  </a:lnTo>
                  <a:cubicBezTo>
                    <a:pt x="400" y="1664"/>
                    <a:pt x="1504" y="2304"/>
                    <a:pt x="2576" y="2304"/>
                  </a:cubicBezTo>
                  <a:lnTo>
                    <a:pt x="3392" y="2304"/>
                  </a:lnTo>
                  <a:cubicBezTo>
                    <a:pt x="4304" y="2304"/>
                    <a:pt x="4896" y="1712"/>
                    <a:pt x="4992" y="944"/>
                  </a:cubicBezTo>
                  <a:lnTo>
                    <a:pt x="5024" y="512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28;p59">
              <a:extLst>
                <a:ext uri="{FF2B5EF4-FFF2-40B4-BE49-F238E27FC236}">
                  <a16:creationId xmlns:a16="http://schemas.microsoft.com/office/drawing/2014/main" id="{A3CFC9AE-7014-560A-1830-0AAF682E3A0F}"/>
                </a:ext>
              </a:extLst>
            </p:cNvPr>
            <p:cNvSpPr/>
            <p:nvPr/>
          </p:nvSpPr>
          <p:spPr>
            <a:xfrm flipH="1">
              <a:off x="6346799" y="1514375"/>
              <a:ext cx="309896" cy="2204996"/>
            </a:xfrm>
            <a:custGeom>
              <a:avLst/>
              <a:gdLst/>
              <a:ahLst/>
              <a:cxnLst/>
              <a:rect l="l" t="t" r="r" b="b"/>
              <a:pathLst>
                <a:path w="3713" h="26419" extrusionOk="0">
                  <a:moveTo>
                    <a:pt x="0" y="0"/>
                  </a:moveTo>
                  <a:cubicBezTo>
                    <a:pt x="0" y="0"/>
                    <a:pt x="977" y="3296"/>
                    <a:pt x="16" y="9137"/>
                  </a:cubicBezTo>
                  <a:lnTo>
                    <a:pt x="897" y="26418"/>
                  </a:lnTo>
                  <a:lnTo>
                    <a:pt x="3713" y="25842"/>
                  </a:lnTo>
                  <a:cubicBezTo>
                    <a:pt x="3713" y="25842"/>
                    <a:pt x="3425" y="16001"/>
                    <a:pt x="1489" y="8993"/>
                  </a:cubicBezTo>
                  <a:lnTo>
                    <a:pt x="3057" y="2496"/>
                  </a:lnTo>
                  <a:lnTo>
                    <a:pt x="1905" y="496"/>
                  </a:lnTo>
                  <a:cubicBezTo>
                    <a:pt x="1905" y="496"/>
                    <a:pt x="1585" y="24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29;p59">
              <a:extLst>
                <a:ext uri="{FF2B5EF4-FFF2-40B4-BE49-F238E27FC236}">
                  <a16:creationId xmlns:a16="http://schemas.microsoft.com/office/drawing/2014/main" id="{0E65DE63-CA56-8CC6-1002-6FA6A65C3E88}"/>
                </a:ext>
              </a:extLst>
            </p:cNvPr>
            <p:cNvSpPr/>
            <p:nvPr/>
          </p:nvSpPr>
          <p:spPr>
            <a:xfrm flipH="1">
              <a:off x="6447865" y="1882218"/>
              <a:ext cx="46822" cy="223095"/>
            </a:xfrm>
            <a:custGeom>
              <a:avLst/>
              <a:gdLst/>
              <a:ahLst/>
              <a:cxnLst/>
              <a:rect l="l" t="t" r="r" b="b"/>
              <a:pathLst>
                <a:path w="561" h="2673" fill="none" extrusionOk="0">
                  <a:moveTo>
                    <a:pt x="1" y="2673"/>
                  </a:moveTo>
                  <a:lnTo>
                    <a:pt x="561" y="0"/>
                  </a:lnTo>
                </a:path>
              </a:pathLst>
            </a:custGeom>
            <a:noFill/>
            <a:ln w="36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30;p59">
              <a:extLst>
                <a:ext uri="{FF2B5EF4-FFF2-40B4-BE49-F238E27FC236}">
                  <a16:creationId xmlns:a16="http://schemas.microsoft.com/office/drawing/2014/main" id="{03DA7CB6-F458-055D-B4A4-5A5B7FAEA943}"/>
                </a:ext>
              </a:extLst>
            </p:cNvPr>
            <p:cNvSpPr/>
            <p:nvPr/>
          </p:nvSpPr>
          <p:spPr>
            <a:xfrm flipH="1">
              <a:off x="6534667" y="1520324"/>
              <a:ext cx="130953" cy="556945"/>
            </a:xfrm>
            <a:custGeom>
              <a:avLst/>
              <a:gdLst/>
              <a:ahLst/>
              <a:cxnLst/>
              <a:rect l="l" t="t" r="r" b="b"/>
              <a:pathLst>
                <a:path w="1569" h="6673" fill="none" extrusionOk="0">
                  <a:moveTo>
                    <a:pt x="0" y="0"/>
                  </a:moveTo>
                  <a:lnTo>
                    <a:pt x="1473" y="1008"/>
                  </a:lnTo>
                  <a:lnTo>
                    <a:pt x="769" y="1680"/>
                  </a:lnTo>
                  <a:lnTo>
                    <a:pt x="1569" y="2464"/>
                  </a:lnTo>
                  <a:lnTo>
                    <a:pt x="336" y="6673"/>
                  </a:lnTo>
                </a:path>
              </a:pathLst>
            </a:custGeom>
            <a:noFill/>
            <a:ln w="36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31;p59">
              <a:extLst>
                <a:ext uri="{FF2B5EF4-FFF2-40B4-BE49-F238E27FC236}">
                  <a16:creationId xmlns:a16="http://schemas.microsoft.com/office/drawing/2014/main" id="{9DB67433-B9A1-86BE-E066-3593EB6EE529}"/>
                </a:ext>
              </a:extLst>
            </p:cNvPr>
            <p:cNvSpPr/>
            <p:nvPr/>
          </p:nvSpPr>
          <p:spPr>
            <a:xfrm flipH="1">
              <a:off x="6866275" y="1482075"/>
              <a:ext cx="577060" cy="2237296"/>
            </a:xfrm>
            <a:custGeom>
              <a:avLst/>
              <a:gdLst/>
              <a:ahLst/>
              <a:cxnLst/>
              <a:rect l="l" t="t" r="r" b="b"/>
              <a:pathLst>
                <a:path w="6914" h="26806" extrusionOk="0">
                  <a:moveTo>
                    <a:pt x="4974" y="0"/>
                  </a:moveTo>
                  <a:cubicBezTo>
                    <a:pt x="4634" y="0"/>
                    <a:pt x="3468" y="79"/>
                    <a:pt x="2257" y="1075"/>
                  </a:cubicBezTo>
                  <a:cubicBezTo>
                    <a:pt x="2065" y="1219"/>
                    <a:pt x="2001" y="1459"/>
                    <a:pt x="2065" y="1683"/>
                  </a:cubicBezTo>
                  <a:lnTo>
                    <a:pt x="4065" y="9412"/>
                  </a:lnTo>
                  <a:cubicBezTo>
                    <a:pt x="4065" y="9412"/>
                    <a:pt x="1" y="13716"/>
                    <a:pt x="1121" y="26373"/>
                  </a:cubicBezTo>
                  <a:lnTo>
                    <a:pt x="5601" y="26805"/>
                  </a:lnTo>
                  <a:cubicBezTo>
                    <a:pt x="5601" y="26805"/>
                    <a:pt x="6913" y="11428"/>
                    <a:pt x="6657" y="6916"/>
                  </a:cubicBezTo>
                  <a:cubicBezTo>
                    <a:pt x="6657" y="6916"/>
                    <a:pt x="6561" y="1267"/>
                    <a:pt x="5073" y="3"/>
                  </a:cubicBezTo>
                  <a:cubicBezTo>
                    <a:pt x="5073" y="3"/>
                    <a:pt x="5038" y="0"/>
                    <a:pt x="49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32;p59">
              <a:extLst>
                <a:ext uri="{FF2B5EF4-FFF2-40B4-BE49-F238E27FC236}">
                  <a16:creationId xmlns:a16="http://schemas.microsoft.com/office/drawing/2014/main" id="{974AA738-E2A7-A064-3D0B-87FAFA49EECB}"/>
                </a:ext>
              </a:extLst>
            </p:cNvPr>
            <p:cNvSpPr/>
            <p:nvPr/>
          </p:nvSpPr>
          <p:spPr>
            <a:xfrm flipH="1">
              <a:off x="6895227" y="1488274"/>
              <a:ext cx="200393" cy="610361"/>
            </a:xfrm>
            <a:custGeom>
              <a:avLst/>
              <a:gdLst/>
              <a:ahLst/>
              <a:cxnLst/>
              <a:rect l="l" t="t" r="r" b="b"/>
              <a:pathLst>
                <a:path w="2401" h="7313" fill="none" extrusionOk="0">
                  <a:moveTo>
                    <a:pt x="800" y="0"/>
                  </a:moveTo>
                  <a:lnTo>
                    <a:pt x="0" y="1680"/>
                  </a:lnTo>
                  <a:lnTo>
                    <a:pt x="1104" y="2288"/>
                  </a:lnTo>
                  <a:lnTo>
                    <a:pt x="432" y="3584"/>
                  </a:lnTo>
                  <a:lnTo>
                    <a:pt x="2400" y="7313"/>
                  </a:lnTo>
                </a:path>
              </a:pathLst>
            </a:custGeom>
            <a:noFill/>
            <a:ln w="36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33;p59">
              <a:extLst>
                <a:ext uri="{FF2B5EF4-FFF2-40B4-BE49-F238E27FC236}">
                  <a16:creationId xmlns:a16="http://schemas.microsoft.com/office/drawing/2014/main" id="{5AA1CF3A-36A1-B0F7-964D-06C823D005F3}"/>
                </a:ext>
              </a:extLst>
            </p:cNvPr>
            <p:cNvSpPr/>
            <p:nvPr/>
          </p:nvSpPr>
          <p:spPr>
            <a:xfrm flipH="1">
              <a:off x="7025189" y="1567457"/>
              <a:ext cx="679886" cy="834959"/>
            </a:xfrm>
            <a:custGeom>
              <a:avLst/>
              <a:gdLst/>
              <a:ahLst/>
              <a:cxnLst/>
              <a:rect l="l" t="t" r="r" b="b"/>
              <a:pathLst>
                <a:path w="8146" h="10004" extrusionOk="0">
                  <a:moveTo>
                    <a:pt x="5695" y="1"/>
                  </a:moveTo>
                  <a:cubicBezTo>
                    <a:pt x="5477" y="1"/>
                    <a:pt x="5271" y="120"/>
                    <a:pt x="5073" y="420"/>
                  </a:cubicBezTo>
                  <a:lnTo>
                    <a:pt x="561" y="7349"/>
                  </a:lnTo>
                  <a:cubicBezTo>
                    <a:pt x="1" y="8197"/>
                    <a:pt x="321" y="9365"/>
                    <a:pt x="1249" y="9829"/>
                  </a:cubicBezTo>
                  <a:cubicBezTo>
                    <a:pt x="1490" y="9947"/>
                    <a:pt x="1746" y="10003"/>
                    <a:pt x="2000" y="10003"/>
                  </a:cubicBezTo>
                  <a:cubicBezTo>
                    <a:pt x="2570" y="10003"/>
                    <a:pt x="3124" y="9719"/>
                    <a:pt x="3457" y="9221"/>
                  </a:cubicBezTo>
                  <a:lnTo>
                    <a:pt x="7681" y="2692"/>
                  </a:lnTo>
                  <a:cubicBezTo>
                    <a:pt x="8145" y="1972"/>
                    <a:pt x="7681" y="1396"/>
                    <a:pt x="7041" y="836"/>
                  </a:cubicBezTo>
                  <a:cubicBezTo>
                    <a:pt x="6534" y="402"/>
                    <a:pt x="6094" y="1"/>
                    <a:pt x="5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34;p59">
              <a:extLst>
                <a:ext uri="{FF2B5EF4-FFF2-40B4-BE49-F238E27FC236}">
                  <a16:creationId xmlns:a16="http://schemas.microsoft.com/office/drawing/2014/main" id="{1EA5F30B-5BBD-027B-FF39-D006EADEC7DD}"/>
                </a:ext>
              </a:extLst>
            </p:cNvPr>
            <p:cNvSpPr/>
            <p:nvPr/>
          </p:nvSpPr>
          <p:spPr>
            <a:xfrm flipH="1">
              <a:off x="7119575" y="1871535"/>
              <a:ext cx="72279" cy="118934"/>
            </a:xfrm>
            <a:custGeom>
              <a:avLst/>
              <a:gdLst/>
              <a:ahLst/>
              <a:cxnLst/>
              <a:rect l="l" t="t" r="r" b="b"/>
              <a:pathLst>
                <a:path w="866" h="1425" fill="none" extrusionOk="0">
                  <a:moveTo>
                    <a:pt x="1" y="1424"/>
                  </a:moveTo>
                  <a:lnTo>
                    <a:pt x="865" y="0"/>
                  </a:lnTo>
                </a:path>
              </a:pathLst>
            </a:custGeom>
            <a:noFill/>
            <a:ln w="36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35;p59">
              <a:extLst>
                <a:ext uri="{FF2B5EF4-FFF2-40B4-BE49-F238E27FC236}">
                  <a16:creationId xmlns:a16="http://schemas.microsoft.com/office/drawing/2014/main" id="{18AA1AEB-1644-BD95-468F-6313A61C08B3}"/>
                </a:ext>
              </a:extLst>
            </p:cNvPr>
            <p:cNvSpPr/>
            <p:nvPr/>
          </p:nvSpPr>
          <p:spPr>
            <a:xfrm flipH="1">
              <a:off x="6750092" y="1953806"/>
              <a:ext cx="308561" cy="271003"/>
            </a:xfrm>
            <a:custGeom>
              <a:avLst/>
              <a:gdLst/>
              <a:ahLst/>
              <a:cxnLst/>
              <a:rect l="l" t="t" r="r" b="b"/>
              <a:pathLst>
                <a:path w="3697" h="3247" extrusionOk="0">
                  <a:moveTo>
                    <a:pt x="1841" y="1"/>
                  </a:moveTo>
                  <a:cubicBezTo>
                    <a:pt x="1236" y="1"/>
                    <a:pt x="661" y="340"/>
                    <a:pt x="384" y="928"/>
                  </a:cubicBezTo>
                  <a:cubicBezTo>
                    <a:pt x="0" y="1728"/>
                    <a:pt x="336" y="2704"/>
                    <a:pt x="1136" y="3088"/>
                  </a:cubicBezTo>
                  <a:cubicBezTo>
                    <a:pt x="1364" y="3195"/>
                    <a:pt x="1604" y="3246"/>
                    <a:pt x="1839" y="3246"/>
                  </a:cubicBezTo>
                  <a:cubicBezTo>
                    <a:pt x="2446" y="3246"/>
                    <a:pt x="3024" y="2907"/>
                    <a:pt x="3312" y="2320"/>
                  </a:cubicBezTo>
                  <a:cubicBezTo>
                    <a:pt x="3696" y="1520"/>
                    <a:pt x="3344" y="543"/>
                    <a:pt x="2544" y="159"/>
                  </a:cubicBezTo>
                  <a:cubicBezTo>
                    <a:pt x="2316" y="52"/>
                    <a:pt x="2077" y="1"/>
                    <a:pt x="1841" y="1"/>
                  </a:cubicBez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36;p59">
              <a:extLst>
                <a:ext uri="{FF2B5EF4-FFF2-40B4-BE49-F238E27FC236}">
                  <a16:creationId xmlns:a16="http://schemas.microsoft.com/office/drawing/2014/main" id="{C7EC18ED-B618-93E8-D4AE-B0227D0A1556}"/>
                </a:ext>
              </a:extLst>
            </p:cNvPr>
            <p:cNvSpPr/>
            <p:nvPr/>
          </p:nvSpPr>
          <p:spPr>
            <a:xfrm flipH="1">
              <a:off x="6655278" y="1953722"/>
              <a:ext cx="231108" cy="86884"/>
            </a:xfrm>
            <a:custGeom>
              <a:avLst/>
              <a:gdLst/>
              <a:ahLst/>
              <a:cxnLst/>
              <a:rect l="l" t="t" r="r" b="b"/>
              <a:pathLst>
                <a:path w="2769" h="1041" extrusionOk="0">
                  <a:moveTo>
                    <a:pt x="0" y="0"/>
                  </a:moveTo>
                  <a:lnTo>
                    <a:pt x="432" y="1041"/>
                  </a:lnTo>
                  <a:lnTo>
                    <a:pt x="2560" y="720"/>
                  </a:lnTo>
                  <a:cubicBezTo>
                    <a:pt x="2688" y="704"/>
                    <a:pt x="2768" y="592"/>
                    <a:pt x="2752" y="464"/>
                  </a:cubicBezTo>
                  <a:cubicBezTo>
                    <a:pt x="2736" y="352"/>
                    <a:pt x="2656" y="256"/>
                    <a:pt x="2544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37;p59">
              <a:extLst>
                <a:ext uri="{FF2B5EF4-FFF2-40B4-BE49-F238E27FC236}">
                  <a16:creationId xmlns:a16="http://schemas.microsoft.com/office/drawing/2014/main" id="{E33CBC5A-3EFE-A1EE-CE53-F5B22374EEEC}"/>
                </a:ext>
              </a:extLst>
            </p:cNvPr>
            <p:cNvSpPr/>
            <p:nvPr/>
          </p:nvSpPr>
          <p:spPr>
            <a:xfrm flipH="1">
              <a:off x="6962424" y="1984437"/>
              <a:ext cx="546346" cy="400703"/>
            </a:xfrm>
            <a:custGeom>
              <a:avLst/>
              <a:gdLst/>
              <a:ahLst/>
              <a:cxnLst/>
              <a:rect l="l" t="t" r="r" b="b"/>
              <a:pathLst>
                <a:path w="6546" h="4801" extrusionOk="0">
                  <a:moveTo>
                    <a:pt x="5809" y="0"/>
                  </a:moveTo>
                  <a:lnTo>
                    <a:pt x="1" y="1025"/>
                  </a:lnTo>
                  <a:lnTo>
                    <a:pt x="481" y="4801"/>
                  </a:lnTo>
                  <a:lnTo>
                    <a:pt x="6545" y="2689"/>
                  </a:lnTo>
                  <a:lnTo>
                    <a:pt x="58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38;p59">
              <a:extLst>
                <a:ext uri="{FF2B5EF4-FFF2-40B4-BE49-F238E27FC236}">
                  <a16:creationId xmlns:a16="http://schemas.microsoft.com/office/drawing/2014/main" id="{D92B9AED-5B0F-F372-2594-D6450ADB3750}"/>
                </a:ext>
              </a:extLst>
            </p:cNvPr>
            <p:cNvSpPr/>
            <p:nvPr/>
          </p:nvSpPr>
          <p:spPr>
            <a:xfrm flipH="1">
              <a:off x="7032776" y="1990386"/>
              <a:ext cx="404793" cy="70860"/>
            </a:xfrm>
            <a:custGeom>
              <a:avLst/>
              <a:gdLst/>
              <a:ahLst/>
              <a:cxnLst/>
              <a:rect l="l" t="t" r="r" b="b"/>
              <a:pathLst>
                <a:path w="4850" h="849" fill="none" extrusionOk="0">
                  <a:moveTo>
                    <a:pt x="4849" y="0"/>
                  </a:moveTo>
                  <a:lnTo>
                    <a:pt x="1" y="849"/>
                  </a:lnTo>
                </a:path>
              </a:pathLst>
            </a:custGeom>
            <a:noFill/>
            <a:ln w="36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39;p59">
              <a:extLst>
                <a:ext uri="{FF2B5EF4-FFF2-40B4-BE49-F238E27FC236}">
                  <a16:creationId xmlns:a16="http://schemas.microsoft.com/office/drawing/2014/main" id="{0BEB1C7C-0E3B-B0A7-726E-A2787C7CE3CF}"/>
                </a:ext>
              </a:extLst>
            </p:cNvPr>
            <p:cNvSpPr/>
            <p:nvPr/>
          </p:nvSpPr>
          <p:spPr>
            <a:xfrm flipH="1">
              <a:off x="6978022" y="2217405"/>
              <a:ext cx="134959" cy="49493"/>
            </a:xfrm>
            <a:custGeom>
              <a:avLst/>
              <a:gdLst/>
              <a:ahLst/>
              <a:cxnLst/>
              <a:rect l="l" t="t" r="r" b="b"/>
              <a:pathLst>
                <a:path w="1617" h="593" fill="none" extrusionOk="0">
                  <a:moveTo>
                    <a:pt x="1616" y="1"/>
                  </a:moveTo>
                  <a:lnTo>
                    <a:pt x="0" y="593"/>
                  </a:lnTo>
                </a:path>
              </a:pathLst>
            </a:custGeom>
            <a:noFill/>
            <a:ln w="36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1940;p59">
              <a:extLst>
                <a:ext uri="{FF2B5EF4-FFF2-40B4-BE49-F238E27FC236}">
                  <a16:creationId xmlns:a16="http://schemas.microsoft.com/office/drawing/2014/main" id="{DD9528AD-0B3A-7CE3-5698-267D2AEE8AD7}"/>
                </a:ext>
              </a:extLst>
            </p:cNvPr>
            <p:cNvGrpSpPr/>
            <p:nvPr/>
          </p:nvGrpSpPr>
          <p:grpSpPr>
            <a:xfrm flipH="1">
              <a:off x="6508238" y="1009677"/>
              <a:ext cx="454023" cy="249374"/>
              <a:chOff x="1454704" y="888802"/>
              <a:chExt cx="454023" cy="249374"/>
            </a:xfrm>
          </p:grpSpPr>
          <p:grpSp>
            <p:nvGrpSpPr>
              <p:cNvPr id="59" name="Google Shape;1941;p59">
                <a:extLst>
                  <a:ext uri="{FF2B5EF4-FFF2-40B4-BE49-F238E27FC236}">
                    <a16:creationId xmlns:a16="http://schemas.microsoft.com/office/drawing/2014/main" id="{4C4D471B-AA9F-60BE-5D6B-AE02139D7940}"/>
                  </a:ext>
                </a:extLst>
              </p:cNvPr>
              <p:cNvGrpSpPr/>
              <p:nvPr/>
            </p:nvGrpSpPr>
            <p:grpSpPr>
              <a:xfrm flipH="1">
                <a:off x="1673999" y="888802"/>
                <a:ext cx="234728" cy="160017"/>
                <a:chOff x="6210029" y="959377"/>
                <a:chExt cx="211011" cy="143835"/>
              </a:xfrm>
            </p:grpSpPr>
            <p:sp>
              <p:nvSpPr>
                <p:cNvPr id="62" name="Google Shape;1942;p59">
                  <a:extLst>
                    <a:ext uri="{FF2B5EF4-FFF2-40B4-BE49-F238E27FC236}">
                      <a16:creationId xmlns:a16="http://schemas.microsoft.com/office/drawing/2014/main" id="{C3C89C3B-3852-576B-5781-6E20676CEB70}"/>
                    </a:ext>
                  </a:extLst>
                </p:cNvPr>
                <p:cNvSpPr/>
                <p:nvPr/>
              </p:nvSpPr>
              <p:spPr>
                <a:xfrm>
                  <a:off x="6367791" y="959377"/>
                  <a:ext cx="53248" cy="2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" h="958" fill="none" extrusionOk="0">
                      <a:moveTo>
                        <a:pt x="1" y="145"/>
                      </a:moveTo>
                      <a:cubicBezTo>
                        <a:pt x="1012" y="0"/>
                        <a:pt x="2529" y="957"/>
                        <a:pt x="2529" y="957"/>
                      </a:cubicBezTo>
                    </a:path>
                  </a:pathLst>
                </a:custGeom>
                <a:noFill/>
                <a:ln w="108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1943;p59">
                  <a:extLst>
                    <a:ext uri="{FF2B5EF4-FFF2-40B4-BE49-F238E27FC236}">
                      <a16:creationId xmlns:a16="http://schemas.microsoft.com/office/drawing/2014/main" id="{4C9A651B-221E-2755-7257-DFD42193C22D}"/>
                    </a:ext>
                  </a:extLst>
                </p:cNvPr>
                <p:cNvSpPr/>
                <p:nvPr/>
              </p:nvSpPr>
              <p:spPr>
                <a:xfrm>
                  <a:off x="6210029" y="962029"/>
                  <a:ext cx="51732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7" h="1265" fill="none" extrusionOk="0">
                      <a:moveTo>
                        <a:pt x="2456" y="1"/>
                      </a:moveTo>
                      <a:cubicBezTo>
                        <a:pt x="958" y="55"/>
                        <a:pt x="1" y="1265"/>
                        <a:pt x="1" y="1265"/>
                      </a:cubicBezTo>
                    </a:path>
                  </a:pathLst>
                </a:custGeom>
                <a:noFill/>
                <a:ln w="108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1944;p59">
                  <a:extLst>
                    <a:ext uri="{FF2B5EF4-FFF2-40B4-BE49-F238E27FC236}">
                      <a16:creationId xmlns:a16="http://schemas.microsoft.com/office/drawing/2014/main" id="{16495177-20C6-3B05-0093-BCE526681AEC}"/>
                    </a:ext>
                  </a:extLst>
                </p:cNvPr>
                <p:cNvSpPr/>
                <p:nvPr/>
              </p:nvSpPr>
              <p:spPr>
                <a:xfrm rot="1268669">
                  <a:off x="6281391" y="1029180"/>
                  <a:ext cx="35751" cy="6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8" h="3323" fill="none" extrusionOk="0">
                      <a:moveTo>
                        <a:pt x="488" y="0"/>
                      </a:moveTo>
                      <a:cubicBezTo>
                        <a:pt x="488" y="1029"/>
                        <a:pt x="1" y="1950"/>
                        <a:pt x="488" y="2745"/>
                      </a:cubicBezTo>
                      <a:cubicBezTo>
                        <a:pt x="723" y="3178"/>
                        <a:pt x="1283" y="3322"/>
                        <a:pt x="1698" y="3034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1945;p59">
                  <a:extLst>
                    <a:ext uri="{FF2B5EF4-FFF2-40B4-BE49-F238E27FC236}">
                      <a16:creationId xmlns:a16="http://schemas.microsoft.com/office/drawing/2014/main" id="{8189056B-72C6-7C85-DB5B-3E6E5AA0C36B}"/>
                    </a:ext>
                  </a:extLst>
                </p:cNvPr>
                <p:cNvSpPr/>
                <p:nvPr/>
              </p:nvSpPr>
              <p:spPr>
                <a:xfrm>
                  <a:off x="6235884" y="1006502"/>
                  <a:ext cx="25498" cy="25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1" h="1228" extrusionOk="0">
                      <a:moveTo>
                        <a:pt x="614" y="0"/>
                      </a:moveTo>
                      <a:cubicBezTo>
                        <a:pt x="271" y="0"/>
                        <a:pt x="1" y="271"/>
                        <a:pt x="1" y="614"/>
                      </a:cubicBezTo>
                      <a:cubicBezTo>
                        <a:pt x="1" y="939"/>
                        <a:pt x="271" y="1210"/>
                        <a:pt x="614" y="1228"/>
                      </a:cubicBezTo>
                      <a:cubicBezTo>
                        <a:pt x="939" y="1228"/>
                        <a:pt x="1210" y="939"/>
                        <a:pt x="1210" y="614"/>
                      </a:cubicBezTo>
                      <a:cubicBezTo>
                        <a:pt x="1210" y="271"/>
                        <a:pt x="939" y="0"/>
                        <a:pt x="6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1946;p59">
                  <a:extLst>
                    <a:ext uri="{FF2B5EF4-FFF2-40B4-BE49-F238E27FC236}">
                      <a16:creationId xmlns:a16="http://schemas.microsoft.com/office/drawing/2014/main" id="{F7945F42-4D0A-5160-D4B0-8F7B2A82790C}"/>
                    </a:ext>
                  </a:extLst>
                </p:cNvPr>
                <p:cNvSpPr/>
                <p:nvPr/>
              </p:nvSpPr>
              <p:spPr>
                <a:xfrm>
                  <a:off x="6367791" y="1006502"/>
                  <a:ext cx="25498" cy="25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1" h="1228" extrusionOk="0">
                      <a:moveTo>
                        <a:pt x="615" y="0"/>
                      </a:moveTo>
                      <a:cubicBezTo>
                        <a:pt x="272" y="0"/>
                        <a:pt x="1" y="271"/>
                        <a:pt x="1" y="614"/>
                      </a:cubicBezTo>
                      <a:cubicBezTo>
                        <a:pt x="1" y="939"/>
                        <a:pt x="272" y="1228"/>
                        <a:pt x="615" y="1228"/>
                      </a:cubicBezTo>
                      <a:cubicBezTo>
                        <a:pt x="940" y="1228"/>
                        <a:pt x="1211" y="939"/>
                        <a:pt x="1211" y="614"/>
                      </a:cubicBezTo>
                      <a:cubicBezTo>
                        <a:pt x="1211" y="271"/>
                        <a:pt x="940" y="0"/>
                        <a:pt x="61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0" name="Google Shape;1947;p59">
                <a:extLst>
                  <a:ext uri="{FF2B5EF4-FFF2-40B4-BE49-F238E27FC236}">
                    <a16:creationId xmlns:a16="http://schemas.microsoft.com/office/drawing/2014/main" id="{78DA10B2-46DB-A55C-30C4-703CD6D8C052}"/>
                  </a:ext>
                </a:extLst>
              </p:cNvPr>
              <p:cNvSpPr/>
              <p:nvPr/>
            </p:nvSpPr>
            <p:spPr>
              <a:xfrm rot="-8100000">
                <a:off x="1726015" y="1062240"/>
                <a:ext cx="72953" cy="5874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521" fill="none" extrusionOk="0">
                    <a:moveTo>
                      <a:pt x="646" y="126"/>
                    </a:moveTo>
                    <a:cubicBezTo>
                      <a:pt x="359" y="0"/>
                      <a:pt x="36" y="198"/>
                      <a:pt x="0" y="52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948;p59">
                <a:extLst>
                  <a:ext uri="{FF2B5EF4-FFF2-40B4-BE49-F238E27FC236}">
                    <a16:creationId xmlns:a16="http://schemas.microsoft.com/office/drawing/2014/main" id="{4522CEFE-5393-A6D8-76F3-E19FE0B64145}"/>
                  </a:ext>
                </a:extLst>
              </p:cNvPr>
              <p:cNvSpPr/>
              <p:nvPr/>
            </p:nvSpPr>
            <p:spPr>
              <a:xfrm rot="-591324">
                <a:off x="1457874" y="990673"/>
                <a:ext cx="51512" cy="41481"/>
              </a:xfrm>
              <a:custGeom>
                <a:avLst/>
                <a:gdLst/>
                <a:ahLst/>
                <a:cxnLst/>
                <a:rect l="l" t="t" r="r" b="b"/>
                <a:pathLst>
                  <a:path w="647" h="521" fill="none" extrusionOk="0">
                    <a:moveTo>
                      <a:pt x="646" y="126"/>
                    </a:moveTo>
                    <a:cubicBezTo>
                      <a:pt x="359" y="0"/>
                      <a:pt x="36" y="198"/>
                      <a:pt x="0" y="52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759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B1A2-F82E-0C31-88B6-E7633EBE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68" y="197731"/>
            <a:ext cx="7713000" cy="614100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2C63C-FC6E-5BE2-16F1-A6609A3DA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500" y="995800"/>
            <a:ext cx="8028400" cy="295469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Our Project</a:t>
            </a:r>
          </a:p>
          <a:p>
            <a:r>
              <a:rPr lang="en-US" dirty="0">
                <a:solidFill>
                  <a:schemeClr val="tx1"/>
                </a:solidFill>
              </a:rPr>
              <a:t>Entity Relationship Diagram</a:t>
            </a:r>
          </a:p>
          <a:p>
            <a:r>
              <a:rPr lang="en-US" dirty="0">
                <a:solidFill>
                  <a:schemeClr val="tx1"/>
                </a:solidFill>
              </a:rPr>
              <a:t>Stored Procedure</a:t>
            </a:r>
          </a:p>
          <a:p>
            <a:r>
              <a:rPr lang="en-US" dirty="0">
                <a:solidFill>
                  <a:schemeClr val="tx1"/>
                </a:solidFill>
              </a:rPr>
              <a:t>Function</a:t>
            </a:r>
          </a:p>
          <a:p>
            <a:r>
              <a:rPr lang="en-US" dirty="0">
                <a:solidFill>
                  <a:schemeClr val="tx1"/>
                </a:solidFill>
              </a:rPr>
              <a:t>Views</a:t>
            </a:r>
          </a:p>
          <a:p>
            <a:r>
              <a:rPr lang="en-US" dirty="0">
                <a:solidFill>
                  <a:schemeClr val="tx1"/>
                </a:solidFill>
              </a:rPr>
              <a:t>Triggers</a:t>
            </a:r>
          </a:p>
          <a:p>
            <a:r>
              <a:rPr lang="en-US" dirty="0">
                <a:solidFill>
                  <a:schemeClr val="tx1"/>
                </a:solidFill>
              </a:rPr>
              <a:t>Flow Charts</a:t>
            </a:r>
          </a:p>
          <a:p>
            <a:r>
              <a:rPr lang="en-US" dirty="0">
                <a:solidFill>
                  <a:schemeClr val="tx1"/>
                </a:solidFill>
              </a:rPr>
              <a:t>Login</a:t>
            </a:r>
          </a:p>
          <a:p>
            <a:r>
              <a:rPr lang="en-US" dirty="0">
                <a:solidFill>
                  <a:schemeClr val="tx1"/>
                </a:solidFill>
              </a:rPr>
              <a:t>Appointment Booking</a:t>
            </a:r>
          </a:p>
          <a:p>
            <a:r>
              <a:rPr lang="en-US" dirty="0">
                <a:solidFill>
                  <a:schemeClr val="tx1"/>
                </a:solidFill>
              </a:rPr>
              <a:t>Generating Bill</a:t>
            </a:r>
          </a:p>
          <a:p>
            <a:r>
              <a:rPr lang="en-US" dirty="0">
                <a:solidFill>
                  <a:schemeClr val="tx1"/>
                </a:solidFill>
              </a:rPr>
              <a:t>Exploratory Data Analysis</a:t>
            </a:r>
          </a:p>
          <a:p>
            <a:r>
              <a:rPr lang="en-US" dirty="0">
                <a:solidFill>
                  <a:schemeClr val="tx1"/>
                </a:solidFill>
              </a:rPr>
              <a:t>Future Scope</a:t>
            </a:r>
          </a:p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5436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215B-8DF6-6036-C4F2-30A21402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93" y="447763"/>
            <a:ext cx="7713000" cy="614100"/>
          </a:xfrm>
        </p:spPr>
        <p:txBody>
          <a:bodyPr/>
          <a:lstStyle/>
          <a:p>
            <a:r>
              <a:rPr lang="en" dirty="0"/>
              <a:t>Our Project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AE81E-8CC1-1D48-CD6E-B26F331FDABC}"/>
              </a:ext>
            </a:extLst>
          </p:cNvPr>
          <p:cNvSpPr txBox="1"/>
          <p:nvPr/>
        </p:nvSpPr>
        <p:spPr>
          <a:xfrm>
            <a:off x="894093" y="1797873"/>
            <a:ext cx="71426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application that is tied to several hospitals and clinics where a user can book an appointment seamlessly and streamline the process from booking an appointment to getting the required diagnosis and viewing their bills.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Manrope"/>
              <a:cs typeface="Times New Roman" panose="02020603050405020304" pitchFamily="18" charset="0"/>
              <a:sym typeface="Manrope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Our aim was to build an application that lets the user choose their desired hospital and appointment date &amp; time to book an appointment.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Manrope"/>
              <a:cs typeface="Times New Roman" panose="02020603050405020304" pitchFamily="18" charset="0"/>
              <a:sym typeface="Manrope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Our app also has capabilities for Admin and Doctors to view their relevant data like appointments and schedules.</a:t>
            </a:r>
          </a:p>
        </p:txBody>
      </p:sp>
    </p:spTree>
    <p:extLst>
      <p:ext uri="{BB962C8B-B14F-4D97-AF65-F5344CB8AC3E}">
        <p14:creationId xmlns:p14="http://schemas.microsoft.com/office/powerpoint/2010/main" val="276267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05A6-2D87-91F3-D096-C154C3EC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354894"/>
            <a:ext cx="7713000" cy="614100"/>
          </a:xfrm>
        </p:spPr>
        <p:txBody>
          <a:bodyPr/>
          <a:lstStyle/>
          <a:p>
            <a:pPr algn="ctr"/>
            <a:r>
              <a:rPr lang="en-US" dirty="0"/>
              <a:t>Relational Model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63321C1-49A0-A5B0-28BD-D8AE2829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113353"/>
            <a:ext cx="8058150" cy="384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2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215B-8DF6-6036-C4F2-30A21402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43" y="447777"/>
            <a:ext cx="7713000" cy="614100"/>
          </a:xfrm>
        </p:spPr>
        <p:txBody>
          <a:bodyPr/>
          <a:lstStyle/>
          <a:p>
            <a:r>
              <a:rPr lang="en" dirty="0"/>
              <a:t>Stored Procedures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AE81E-8CC1-1D48-CD6E-B26F331FDABC}"/>
              </a:ext>
            </a:extLst>
          </p:cNvPr>
          <p:cNvSpPr txBox="1"/>
          <p:nvPr/>
        </p:nvSpPr>
        <p:spPr>
          <a:xfrm>
            <a:off x="742949" y="1498371"/>
            <a:ext cx="7608095" cy="3741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The </a:t>
            </a: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onCall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 procedure checks the available doctors for that date &amp; time which helps to book the appointment.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The </a:t>
            </a:r>
            <a:r>
              <a:rPr lang="en-US" sz="1600" b="1" dirty="0" err="1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numDoc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 procedure shows the number of doctors working on a given day by filtering the hospital and department.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The </a:t>
            </a: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getthisWeek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 procedure helps to get the know on which date the week began and ended when the user enters a date.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To </a:t>
            </a:r>
            <a:r>
              <a:rPr lang="en-US" sz="1600" b="1" dirty="0" err="1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bookAppointment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 the user must enter the doctor, hospital, date &amp; time. It checks whether an appointment has already been booked for that given date &amp; time or not. This all helps us to book an appointment.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Manrope"/>
              <a:cs typeface="Times New Roman" panose="02020603050405020304" pitchFamily="18" charset="0"/>
              <a:sym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285005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215B-8DF6-6036-C4F2-30A21402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2" y="454906"/>
            <a:ext cx="7713000" cy="614100"/>
          </a:xfrm>
        </p:spPr>
        <p:txBody>
          <a:bodyPr/>
          <a:lstStyle/>
          <a:p>
            <a:r>
              <a:rPr lang="en" dirty="0"/>
              <a:t>Functions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AE81E-8CC1-1D48-CD6E-B26F331FDABC}"/>
              </a:ext>
            </a:extLst>
          </p:cNvPr>
          <p:cNvSpPr txBox="1"/>
          <p:nvPr/>
        </p:nvSpPr>
        <p:spPr>
          <a:xfrm>
            <a:off x="785812" y="1641244"/>
            <a:ext cx="7436644" cy="2633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Calculates the total number of a specific medicine consumed that is the number of medicines multiplied by the daily dosage. 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Now the prescription is made based on the number of medicines consumed multiplied by the cost of the specific medicine. This then adds to the final bill.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The same goes for lab tests. This is also added up in the final bill. 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Then the visit fees are shown and then added to the final bill.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The final bill is generated based on the above functions.</a:t>
            </a:r>
          </a:p>
        </p:txBody>
      </p:sp>
    </p:spTree>
    <p:extLst>
      <p:ext uri="{BB962C8B-B14F-4D97-AF65-F5344CB8AC3E}">
        <p14:creationId xmlns:p14="http://schemas.microsoft.com/office/powerpoint/2010/main" val="385349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215B-8DF6-6036-C4F2-30A21402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83481"/>
            <a:ext cx="7713000" cy="614100"/>
          </a:xfrm>
        </p:spPr>
        <p:txBody>
          <a:bodyPr/>
          <a:lstStyle/>
          <a:p>
            <a:r>
              <a:rPr lang="en" dirty="0"/>
              <a:t>Views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AE81E-8CC1-1D48-CD6E-B26F331FDABC}"/>
              </a:ext>
            </a:extLst>
          </p:cNvPr>
          <p:cNvSpPr txBox="1"/>
          <p:nvPr/>
        </p:nvSpPr>
        <p:spPr>
          <a:xfrm>
            <a:off x="1000125" y="1648389"/>
            <a:ext cx="7222331" cy="3002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Shows the previous appointments of the patient to the doctor on which the doctor performs the diagnosis.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The doctor can see their current and updated schedule.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The Final bill generated can be seen by the user.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The admin can view the details of all the users including the doctors excluding sensitive information such as the Social Security Number and password of each user.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While paying the bill the user can view </a:t>
            </a:r>
            <a:r>
              <a:rPr lang="en-US" sz="1600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their saved cards.</a:t>
            </a: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Manrope"/>
              <a:cs typeface="Times New Roman" panose="02020603050405020304" pitchFamily="18" charset="0"/>
              <a:sym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391757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215B-8DF6-6036-C4F2-30A21402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32" y="490625"/>
            <a:ext cx="7713000" cy="614100"/>
          </a:xfrm>
        </p:spPr>
        <p:txBody>
          <a:bodyPr/>
          <a:lstStyle/>
          <a:p>
            <a:pPr algn="just"/>
            <a:r>
              <a:rPr lang="en" dirty="0"/>
              <a:t>Triggers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AE81E-8CC1-1D48-CD6E-B26F331FDABC}"/>
              </a:ext>
            </a:extLst>
          </p:cNvPr>
          <p:cNvSpPr txBox="1"/>
          <p:nvPr/>
        </p:nvSpPr>
        <p:spPr>
          <a:xfrm>
            <a:off x="1171576" y="1717244"/>
            <a:ext cx="6636543" cy="2264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When the diagnosis table is updated in which the doctor decided to give the patient prescribed medication or perform lab tests. The final bill will also be updated.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anrope"/>
                <a:cs typeface="Times New Roman" panose="02020603050405020304" pitchFamily="18" charset="0"/>
                <a:sym typeface="Manrope"/>
              </a:rPr>
              <a:t>A trigger is created to update the final bill of the user when it exceeds by $500. The trigger gives a discount of 10% off the bill.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Manrope"/>
              <a:cs typeface="Times New Roman" panose="02020603050405020304" pitchFamily="18" charset="0"/>
              <a:sym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429089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215B-8DF6-6036-C4F2-30A21402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Flow Chart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3FAE97E-BD08-BABE-C282-97E3E403B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744"/>
            <a:ext cx="9121670" cy="376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35157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School Bioethics Center by Slidesgo">
  <a:themeElements>
    <a:clrScheme name="Simple Light">
      <a:dk1>
        <a:srgbClr val="18223F"/>
      </a:dk1>
      <a:lt1>
        <a:srgbClr val="C1DEFF"/>
      </a:lt1>
      <a:dk2>
        <a:srgbClr val="80B4FF"/>
      </a:dk2>
      <a:lt2>
        <a:srgbClr val="F9A800"/>
      </a:lt2>
      <a:accent1>
        <a:srgbClr val="F1D6A2"/>
      </a:accent1>
      <a:accent2>
        <a:srgbClr val="97C8EF"/>
      </a:accent2>
      <a:accent3>
        <a:srgbClr val="3C4EA2"/>
      </a:accent3>
      <a:accent4>
        <a:srgbClr val="A1E6D1"/>
      </a:accent4>
      <a:accent5>
        <a:srgbClr val="FFFFFF"/>
      </a:accent5>
      <a:accent6>
        <a:srgbClr val="FFFFFF"/>
      </a:accent6>
      <a:hlink>
        <a:srgbClr val="1822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c6e613-6208-4e34-8973-6104e08a7c7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684CFE443CED45800A8B7DFE0F8C42" ma:contentTypeVersion="6" ma:contentTypeDescription="Create a new document." ma:contentTypeScope="" ma:versionID="679fef3ed11c811a3ce0b1bfe802c7af">
  <xsd:schema xmlns:xsd="http://www.w3.org/2001/XMLSchema" xmlns:xs="http://www.w3.org/2001/XMLSchema" xmlns:p="http://schemas.microsoft.com/office/2006/metadata/properties" xmlns:ns3="49c6e613-6208-4e34-8973-6104e08a7c76" xmlns:ns4="9e4b93a1-6be6-49a1-94b1-88276b06d7b9" targetNamespace="http://schemas.microsoft.com/office/2006/metadata/properties" ma:root="true" ma:fieldsID="56e51cc418128707e6eed6b9f0177597" ns3:_="" ns4:_="">
    <xsd:import namespace="49c6e613-6208-4e34-8973-6104e08a7c76"/>
    <xsd:import namespace="9e4b93a1-6be6-49a1-94b1-88276b06d7b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c6e613-6208-4e34-8973-6104e08a7c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4b93a1-6be6-49a1-94b1-88276b06d7b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C4FDBE-A396-4064-BB1E-6F9D79400E9E}">
  <ds:schemaRefs>
    <ds:schemaRef ds:uri="http://schemas.microsoft.com/office/2006/documentManagement/types"/>
    <ds:schemaRef ds:uri="9e4b93a1-6be6-49a1-94b1-88276b06d7b9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49c6e613-6208-4e34-8973-6104e08a7c76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19C0A9A-0DF9-4A41-8801-378D60F334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c6e613-6208-4e34-8973-6104e08a7c76"/>
    <ds:schemaRef ds:uri="9e4b93a1-6be6-49a1-94b1-88276b06d7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89C151-0EFF-43EA-B572-6EE033E7A8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706</Words>
  <Application>Microsoft Office PowerPoint</Application>
  <PresentationFormat>On-screen Show (16:9)</PresentationFormat>
  <Paragraphs>74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Abril Fatface</vt:lpstr>
      <vt:lpstr>Arial</vt:lpstr>
      <vt:lpstr>Manrope</vt:lpstr>
      <vt:lpstr>Times New Roman</vt:lpstr>
      <vt:lpstr>Medical School Bioethics Center by Slidesgo</vt:lpstr>
      <vt:lpstr>MyDoc</vt:lpstr>
      <vt:lpstr>Table Of Contents</vt:lpstr>
      <vt:lpstr>Our Project</vt:lpstr>
      <vt:lpstr>Relational Model</vt:lpstr>
      <vt:lpstr>Stored Procedures</vt:lpstr>
      <vt:lpstr>Functions</vt:lpstr>
      <vt:lpstr>Views</vt:lpstr>
      <vt:lpstr>Triggers</vt:lpstr>
      <vt:lpstr>Flow Chart</vt:lpstr>
      <vt:lpstr>Ensure Correct Login</vt:lpstr>
      <vt:lpstr>PowerPoint Presentation</vt:lpstr>
      <vt:lpstr>Successful Appointment Booking  </vt:lpstr>
      <vt:lpstr>Unsuccessful Appointment Booking  </vt:lpstr>
      <vt:lpstr>Generate Bill  </vt:lpstr>
      <vt:lpstr>Exploratory Data Analysis</vt:lpstr>
      <vt:lpstr>Exploratory Data Analysis</vt:lpstr>
      <vt:lpstr>Exploratory Data Analysis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MyDoc</dc:title>
  <dc:creator>Ayush Patel</dc:creator>
  <cp:lastModifiedBy>Ayush Jayendra Patel</cp:lastModifiedBy>
  <cp:revision>45</cp:revision>
  <dcterms:modified xsi:type="dcterms:W3CDTF">2022-12-05T23:44:44Z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0x01010023684CFE443CED45800A8B7DFE0F8C42</vt:lpwstr>
  </property>
</Properties>
</file>