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3" r:id="rId3"/>
    <p:sldMasterId id="2147483701" r:id="rId4"/>
  </p:sldMasterIdLst>
  <p:sldIdLst>
    <p:sldId id="258" r:id="rId5"/>
    <p:sldId id="257" r:id="rId6"/>
    <p:sldId id="259" r:id="rId7"/>
    <p:sldId id="260" r:id="rId8"/>
    <p:sldId id="264" r:id="rId9"/>
    <p:sldId id="261" r:id="rId10"/>
    <p:sldId id="273" r:id="rId11"/>
    <p:sldId id="272" r:id="rId12"/>
    <p:sldId id="275" r:id="rId13"/>
    <p:sldId id="266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33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24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56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79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85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20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88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9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78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21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907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05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77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25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92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842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06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06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66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33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82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57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430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080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209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4881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68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720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9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15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590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58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113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493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7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154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26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122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462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225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8250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688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616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008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389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3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85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90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7805AD-334F-48CE-A9C1-129AA3C0B7A4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685-C126-4FBF-B180-21694D5FE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9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302" y="3273106"/>
            <a:ext cx="5414319" cy="3106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:-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Cheshtaa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Bhardwaj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(Asst. Professor)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CEA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 , Mathura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925" y="643752"/>
            <a:ext cx="11862384" cy="2294313"/>
          </a:xfrm>
        </p:spPr>
        <p:txBody>
          <a:bodyPr>
            <a:normAutofit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NO:- 53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578" y="3180894"/>
            <a:ext cx="4825312" cy="373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Pathak(2242000124)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Yadav(2242000253)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(2242000053)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Garg(2242000047)</a:t>
            </a: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Dev Sara(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2242000158)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Jindal(2242000110)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4" cy="13716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1" y="83404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67" y="186964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launch of our e-commerce website represents a transformative step forward for businesses, consumers, and the economy.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increased growth, convenience, and innovation, this project propels us into a digital future where boundaries dissolve and opportunities flourish.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we embark on a journey of evolution and adaptation, dedicated to delivering value and convenience to customers in an ever-changing landscape.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29" y="101692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678593" y="2987040"/>
            <a:ext cx="5295900" cy="3018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400" dirty="0"/>
              <a:t>1. https://w3schools.com/html/</a:t>
            </a:r>
          </a:p>
          <a:p>
            <a:endParaRPr lang="en-US" sz="2400" dirty="0"/>
          </a:p>
          <a:p>
            <a:r>
              <a:rPr lang="en-US" sz="2400" dirty="0"/>
              <a:t>2. https://www.w3schools.com/css/</a:t>
            </a:r>
          </a:p>
          <a:p>
            <a:endParaRPr lang="en-US" sz="2400" dirty="0"/>
          </a:p>
          <a:p>
            <a:r>
              <a:rPr lang="en-US" sz="2400" dirty="0"/>
              <a:t>3.https://www.codewithharry.com/videos/web-development/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>
            <a:fillRect/>
          </a:stretch>
        </p:blipFill>
        <p:spPr>
          <a:xfrm>
            <a:off x="1751532" y="1683846"/>
            <a:ext cx="7342273" cy="3689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964827" cy="928216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1" y="1413503"/>
            <a:ext cx="11549449" cy="54444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44" y="911441"/>
            <a:ext cx="813515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26" y="2409527"/>
            <a:ext cx="9399373" cy="32788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convenience is key. With the rise of digital technology, shopping has transcended traditional boundaries, bringing the marketplace directly to your fingertips. Introducing CARA, an innovative e-commerce platform composed to revolutionize your shopping experience.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84" y="609600"/>
            <a:ext cx="8434417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6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Reviews and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Payment Options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Trackable Orders and Delivery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89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10" y="1855586"/>
            <a:ext cx="9281825" cy="477797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Market </a:t>
            </a:r>
            <a:r>
              <a:rPr lang="en-IN" b="1" dirty="0" err="1"/>
              <a:t>Access:</a:t>
            </a:r>
            <a:r>
              <a:rPr lang="en-IN" dirty="0" err="1"/>
              <a:t>E-commerce</a:t>
            </a:r>
            <a:r>
              <a:rPr lang="en-IN" dirty="0"/>
              <a:t> websites break down geographical barriers, allowing businesses to reach customers beyond their local markets.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Job Creation</a:t>
            </a:r>
            <a:r>
              <a:rPr lang="en-IN" dirty="0"/>
              <a:t>: The growth of e-commerce often leads to job creation in various sectors such as logistics, customer service, marketing, and technology.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Consumer Convenience</a:t>
            </a:r>
            <a:r>
              <a:rPr lang="en-IN" dirty="0"/>
              <a:t>: They can browse and purchase products at any time, from anywhere, using various devices. This enhances the overall shopping experience and saves consumers time and effort.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992" y="850669"/>
            <a:ext cx="8596668" cy="1318953"/>
          </a:xfrm>
        </p:spPr>
        <p:txBody>
          <a:bodyPr/>
          <a:lstStyle/>
          <a:p>
            <a:pPr algn="ctr"/>
            <a:r>
              <a:rPr lang="en-US" u="sng" dirty="0"/>
              <a:t> SCREENSHOTS OF WEBSITE CARA</a:t>
            </a:r>
            <a:endParaRPr lang="en-IN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17" y="2768744"/>
            <a:ext cx="8378143" cy="3881437"/>
          </a:xfrm>
        </p:spPr>
      </p:pic>
    </p:spTree>
    <p:extLst>
      <p:ext uri="{BB962C8B-B14F-4D97-AF65-F5344CB8AC3E}">
        <p14:creationId xmlns:p14="http://schemas.microsoft.com/office/powerpoint/2010/main" val="322413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" y="174567"/>
            <a:ext cx="7514705" cy="3252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58" y="3611815"/>
            <a:ext cx="7273637" cy="30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2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9" y="1345449"/>
            <a:ext cx="10326283" cy="48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71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333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Century Gothic</vt:lpstr>
      <vt:lpstr>Times New Roman</vt:lpstr>
      <vt:lpstr>Trebuchet MS</vt:lpstr>
      <vt:lpstr>Wingdings</vt:lpstr>
      <vt:lpstr>Wingdings 3</vt:lpstr>
      <vt:lpstr>Facet</vt:lpstr>
      <vt:lpstr>Ion</vt:lpstr>
      <vt:lpstr>1_Ion</vt:lpstr>
      <vt:lpstr>2_Ion</vt:lpstr>
      <vt:lpstr> E-COMMERCE WEBSITE CARA GROUP NO:- 53</vt:lpstr>
      <vt:lpstr>Index</vt:lpstr>
      <vt:lpstr>Introduction</vt:lpstr>
      <vt:lpstr>Purpose</vt:lpstr>
      <vt:lpstr>Impact </vt:lpstr>
      <vt:lpstr>TECHNOLOGIES USED</vt:lpstr>
      <vt:lpstr> SCREENSHOTS OF WEBSITE CARA</vt:lpstr>
      <vt:lpstr>PowerPoint Presentation</vt:lpstr>
      <vt:lpstr>PowerPoint Presentation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GROUP NO:- 28</dc:title>
  <dc:creator>Kunal Khandelwal</dc:creator>
  <cp:lastModifiedBy>Ayush Pathak</cp:lastModifiedBy>
  <cp:revision>117</cp:revision>
  <dcterms:created xsi:type="dcterms:W3CDTF">2023-03-17T15:40:00Z</dcterms:created>
  <dcterms:modified xsi:type="dcterms:W3CDTF">2024-05-12T15:50:59Z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7B97DEA79F2E4A2B985492966940730A_13</vt:lpwstr>
  </property>
  <property fmtid="{D5CDD505-2E9C-101B-9397-08002B2CF9AE}" pid="3" name="KSOProductBuildVer">
    <vt:lpwstr>1033-12.2.0.13306</vt:lpwstr>
  </property>
</Properties>
</file>