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c171ff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c171ff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2785e2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2785e2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2785e2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2785e2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785e2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785e2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772c5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772c5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785e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785e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772c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772c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foreground/background segmentation using Max Flow Algorithm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Ayush Shirsat &amp; Sarthak Arora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84900" y="787950"/>
            <a:ext cx="78450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user to mark foreground and background pixels.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Energy Minimization problem of pixels (nodes in graph) is done using: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GMM </a:t>
            </a:r>
            <a:r>
              <a:rPr baseline="30000" lang="en"/>
              <a:t>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Algorithms: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Edmonds-Karp algorithm O(VE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Berkeley Segmentation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493575" y="173175"/>
            <a:ext cx="77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Overview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Region Property (T-Links)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Boundary Property(N-Links)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O-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B-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S-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T- Sink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475" y="1187475"/>
            <a:ext cx="3722350" cy="4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125" y="1821200"/>
            <a:ext cx="34628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637" y="2740900"/>
            <a:ext cx="2574026" cy="22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725" y="3135700"/>
            <a:ext cx="3147074" cy="15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Image size:</a:t>
            </a:r>
            <a:r>
              <a:rPr lang="en"/>
              <a:t> 30 x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Graph Nodes:</a:t>
            </a:r>
            <a:r>
              <a:rPr lang="en"/>
              <a:t> 902 x 902 (+2 for Source &amp; Sink)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Graph Edges: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N-edges + T-edges = 1740 +  900 = 2640 (All pixels Source or Sink)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Time Taken:</a:t>
            </a:r>
            <a:r>
              <a:rPr lang="en"/>
              <a:t> 3 min 43 seconds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Only seeds, T-edges reduce (Time Taken around 1 min)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9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25100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800" y="2973775"/>
            <a:ext cx="1595100" cy="15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73775"/>
            <a:ext cx="1595100" cy="15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5475" y="2973775"/>
            <a:ext cx="1626825" cy="162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771225"/>
            <a:ext cx="1626825" cy="160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1500" y="825100"/>
            <a:ext cx="2571750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>
            <a:endCxn id="84" idx="1"/>
          </p:cNvCxnSpPr>
          <p:nvPr/>
        </p:nvCxnSpPr>
        <p:spPr>
          <a:xfrm>
            <a:off x="1906900" y="3771325"/>
            <a:ext cx="19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endCxn id="86" idx="1"/>
          </p:cNvCxnSpPr>
          <p:nvPr/>
        </p:nvCxnSpPr>
        <p:spPr>
          <a:xfrm>
            <a:off x="5431875" y="3771287"/>
            <a:ext cx="1773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7" idx="2"/>
            <a:endCxn id="85" idx="0"/>
          </p:cNvCxnSpPr>
          <p:nvPr/>
        </p:nvCxnSpPr>
        <p:spPr>
          <a:xfrm flipH="1">
            <a:off x="1109213" y="2380826"/>
            <a:ext cx="159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result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8542" l="13621" r="0" t="0"/>
          <a:stretch/>
        </p:blipFill>
        <p:spPr>
          <a:xfrm>
            <a:off x="7059200" y="2743200"/>
            <a:ext cx="1748376" cy="18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2697236"/>
            <a:ext cx="1932363" cy="191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97750"/>
            <a:ext cx="1932375" cy="12896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>
            <a:stCxn id="100" idx="2"/>
            <a:endCxn id="102" idx="0"/>
          </p:cNvCxnSpPr>
          <p:nvPr/>
        </p:nvCxnSpPr>
        <p:spPr>
          <a:xfrm>
            <a:off x="1277888" y="2287356"/>
            <a:ext cx="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825" y="1023425"/>
            <a:ext cx="2571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000" y="2690850"/>
            <a:ext cx="1932375" cy="193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stCxn id="99" idx="3"/>
            <a:endCxn id="104" idx="1"/>
          </p:cNvCxnSpPr>
          <p:nvPr/>
        </p:nvCxnSpPr>
        <p:spPr>
          <a:xfrm>
            <a:off x="2244075" y="3657043"/>
            <a:ext cx="13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4" idx="3"/>
            <a:endCxn id="98" idx="1"/>
          </p:cNvCxnSpPr>
          <p:nvPr/>
        </p:nvCxnSpPr>
        <p:spPr>
          <a:xfrm flipH="1" rot="10800000">
            <a:off x="5560375" y="3643838"/>
            <a:ext cx="1498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 with graph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2 neighbors (Right and bottom pixels). </a:t>
            </a:r>
            <a:r>
              <a:rPr lang="en"/>
              <a:t>Look at more neighbors.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GMM and boundary Pen: set Properties. Kmeans to get edge weights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Edmond Karp used. Boykov Algorithm for maxflow/mincut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Grayscale Images. Colored Images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Generating same output dependent on seeds chosen. Save &amp; Load seeds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Polygon through cuts not closed. Difficult to fill/segment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Shirsat: CLI, image processing and Edmonds Karp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Sarthak Arora: GMM, Edmonds Karp algorithm and image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References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200">
                <a:solidFill>
                  <a:schemeClr val="dk1"/>
                </a:solidFill>
              </a:rPr>
              <a:t>[1]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Boykov, Yuri Y., and M-P. Jolly. "Interactive graph cuts for optimal boundary &amp; region segmentation of objects in ND images." </a:t>
            </a:r>
            <a:r>
              <a:rPr i="1" lang="en" sz="1200">
                <a:solidFill>
                  <a:srgbClr val="222222"/>
                </a:solidFill>
                <a:highlight>
                  <a:schemeClr val="lt1"/>
                </a:highlight>
              </a:rPr>
              <a:t>Proceedings eighth IEEE international conference on computer vision. ICCV 2001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. Vol. 1. IEEE, 2001.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200">
                <a:solidFill>
                  <a:schemeClr val="dk1"/>
                </a:solidFill>
              </a:rPr>
              <a:t>[2]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Kulkarni, Mayuresh, and Fred Nicolls. "Interactive image segmentation using graph cuts." </a:t>
            </a:r>
            <a:r>
              <a:rPr i="1" lang="en" sz="1200">
                <a:solidFill>
                  <a:srgbClr val="222222"/>
                </a:solidFill>
                <a:highlight>
                  <a:schemeClr val="lt1"/>
                </a:highlight>
              </a:rPr>
              <a:t>Pattern Recognition Association of South Africa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 (2009): 99-104.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