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78" r:id="rId2"/>
    <p:sldId id="263" r:id="rId3"/>
    <p:sldId id="258" r:id="rId4"/>
    <p:sldId id="262" r:id="rId5"/>
    <p:sldId id="269" r:id="rId6"/>
    <p:sldId id="264" r:id="rId7"/>
    <p:sldId id="265" r:id="rId8"/>
    <p:sldId id="279" r:id="rId9"/>
    <p:sldId id="280" r:id="rId10"/>
    <p:sldId id="266" r:id="rId11"/>
    <p:sldId id="282" r:id="rId12"/>
    <p:sldId id="283" r:id="rId13"/>
    <p:sldId id="28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45F5-733A-4DE5-BE7D-9F7F38800BF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CCA5A-2AD0-4878-A232-CA556EEA624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45F5-733A-4DE5-BE7D-9F7F38800BF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CCA5A-2AD0-4878-A232-CA556EEA6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45F5-733A-4DE5-BE7D-9F7F38800BF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CCA5A-2AD0-4878-A232-CA556EEA6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45F5-733A-4DE5-BE7D-9F7F38800BF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CCA5A-2AD0-4878-A232-CA556EEA6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45F5-733A-4DE5-BE7D-9F7F38800BF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CCA5A-2AD0-4878-A232-CA556EEA624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45F5-733A-4DE5-BE7D-9F7F38800BF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CCA5A-2AD0-4878-A232-CA556EEA6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45F5-733A-4DE5-BE7D-9F7F38800BF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CCA5A-2AD0-4878-A232-CA556EEA6247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45F5-733A-4DE5-BE7D-9F7F38800BF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CCA5A-2AD0-4878-A232-CA556EEA6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45F5-733A-4DE5-BE7D-9F7F38800BF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CCA5A-2AD0-4878-A232-CA556EEA6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45F5-733A-4DE5-BE7D-9F7F38800BF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CCA5A-2AD0-4878-A232-CA556EEA624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45F5-733A-4DE5-BE7D-9F7F38800BF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CCA5A-2AD0-4878-A232-CA556EEA62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78E45F5-733A-4DE5-BE7D-9F7F38800BF1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61CCA5A-2AD0-4878-A232-CA556EEA62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1256"/>
            <a:ext cx="10898777" cy="2742882"/>
          </a:xfrm>
        </p:spPr>
        <p:txBody>
          <a:bodyPr/>
          <a:lstStyle/>
          <a:p>
            <a:r>
              <a:rPr lang="en-US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          Laptop Price Prediction System Using 				Random Forest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891" y="3918857"/>
            <a:ext cx="10981509" cy="2207307"/>
          </a:xfrm>
        </p:spPr>
        <p:txBody>
          <a:bodyPr/>
          <a:lstStyle/>
          <a:p>
            <a:r>
              <a:rPr lang="en-US" b="1" dirty="0" smtClean="0"/>
              <a:t>By </a:t>
            </a:r>
            <a:r>
              <a:rPr lang="en-US" b="1" dirty="0" err="1" smtClean="0"/>
              <a:t>Ayush</a:t>
            </a:r>
            <a:r>
              <a:rPr lang="en-US" b="1" dirty="0" smtClean="0"/>
              <a:t> </a:t>
            </a:r>
            <a:r>
              <a:rPr lang="en-US" b="1" dirty="0" err="1" smtClean="0"/>
              <a:t>Silwal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24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149F-D962-AD2F-A9A6-3FD5D102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The working of the algorithm can be better understood by the below example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Random Forest Regression. Random Forest Regression is a… | by Chaya | Level  Up Cod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510" y="1600200"/>
            <a:ext cx="7684979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17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1. Initialize parameters:</a:t>
            </a:r>
          </a:p>
          <a:p>
            <a:r>
              <a:rPr lang="en-US" dirty="0" smtClean="0"/>
              <a:t>   a. Number of trees, N</a:t>
            </a:r>
          </a:p>
          <a:p>
            <a:r>
              <a:rPr lang="en-US" dirty="0" smtClean="0"/>
              <a:t>   b. Subset size of features, M</a:t>
            </a:r>
          </a:p>
          <a:p>
            <a:endParaRPr lang="en-US" dirty="0" smtClean="0"/>
          </a:p>
          <a:p>
            <a:r>
              <a:rPr lang="en-US" dirty="0" smtClean="0"/>
              <a:t>2. For i = 1 to N:</a:t>
            </a:r>
          </a:p>
          <a:p>
            <a:r>
              <a:rPr lang="en-US" dirty="0" smtClean="0"/>
              <a:t>   a. Draw a bootstrap sample (random sample with replacement) from the dataset.</a:t>
            </a:r>
          </a:p>
          <a:p>
            <a:r>
              <a:rPr lang="en-US" dirty="0" smtClean="0"/>
              <a:t>   b. Build a decision tree using the bootstrap sample:</a:t>
            </a:r>
          </a:p>
          <a:p>
            <a:r>
              <a:rPr lang="en-US" dirty="0" smtClean="0"/>
              <a:t>      i. While the tree is not grown to its maximum depth:</a:t>
            </a:r>
          </a:p>
          <a:p>
            <a:r>
              <a:rPr lang="en-US" dirty="0" smtClean="0"/>
              <a:t>         1. Select M random features from the dataset.</a:t>
            </a:r>
          </a:p>
          <a:p>
            <a:r>
              <a:rPr lang="en-US" dirty="0" smtClean="0"/>
              <a:t>         2. Choose the best feature and split point from the M features to split the node.</a:t>
            </a:r>
          </a:p>
          <a:p>
            <a:r>
              <a:rPr lang="en-US" dirty="0" smtClean="0"/>
              <a:t>         3. Split the node into two child nodes.</a:t>
            </a:r>
          </a:p>
          <a:p>
            <a:r>
              <a:rPr lang="en-US" dirty="0" smtClean="0"/>
              <a:t>         4. Repeat recursively for each child node.</a:t>
            </a:r>
          </a:p>
          <a:p>
            <a:endParaRPr lang="en-US" dirty="0" smtClean="0"/>
          </a:p>
          <a:p>
            <a:r>
              <a:rPr lang="en-US" dirty="0" smtClean="0"/>
              <a:t>3. To make a prediction for a new instance:</a:t>
            </a:r>
          </a:p>
          <a:p>
            <a:r>
              <a:rPr lang="en-US" dirty="0" smtClean="0"/>
              <a:t>   a. Pass the instance through each of the N trees.</a:t>
            </a:r>
          </a:p>
          <a:p>
            <a:r>
              <a:rPr lang="en-US" dirty="0" smtClean="0"/>
              <a:t>   b. For regression:</a:t>
            </a:r>
          </a:p>
          <a:p>
            <a:r>
              <a:rPr lang="en-US" dirty="0" smtClean="0"/>
              <a:t>      i. Average the predictions from all N trees.</a:t>
            </a:r>
          </a:p>
          <a:p>
            <a:endParaRPr lang="en-US" dirty="0" smtClean="0"/>
          </a:p>
          <a:p>
            <a:r>
              <a:rPr lang="en-US" dirty="0" smtClean="0"/>
              <a:t>4. Output the final prediction.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16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Figma</a:t>
            </a:r>
            <a:r>
              <a:rPr lang="en-US" dirty="0" smtClean="0">
                <a:solidFill>
                  <a:srgbClr val="FF0000"/>
                </a:solidFill>
              </a:rPr>
              <a:t> Design and flow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153" y="1873604"/>
            <a:ext cx="3740394" cy="41760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642" y="1995278"/>
            <a:ext cx="3880716" cy="39211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3396" y="1931541"/>
            <a:ext cx="4154460" cy="404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48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1500" dirty="0" smtClean="0">
                <a:solidFill>
                  <a:schemeClr val="tx2"/>
                </a:solidFill>
              </a:rPr>
              <a:t>THANK YOU</a:t>
            </a:r>
            <a:endParaRPr lang="en-US" sz="115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15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A431C-65F7-7880-132F-8C428E935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77879-1238-592F-2012-E36A0F065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 </a:t>
            </a:r>
            <a:r>
              <a:rPr lang="en-US" sz="3600" dirty="0"/>
              <a:t>The Laptop Price Prediction System is an </a:t>
            </a:r>
            <a:r>
              <a:rPr lang="en-US" sz="3600" dirty="0" smtClean="0"/>
              <a:t>web based system </a:t>
            </a:r>
            <a:r>
              <a:rPr lang="en-US" sz="3600" dirty="0"/>
              <a:t>developed to predict laptop prices based on their </a:t>
            </a:r>
            <a:r>
              <a:rPr lang="en-US" sz="3600" dirty="0" smtClean="0"/>
              <a:t>specifications using Random Forest Algorithm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0002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433E9-9B19-5A15-D873-F92A41A74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kern="100" dirty="0"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Objectives of this project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4A317-EE7B-4529-6F6C-56FA7913F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</a:t>
            </a:r>
            <a:r>
              <a:rPr lang="en-US" sz="36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 price of laptop based on specification</a:t>
            </a:r>
          </a:p>
          <a:p>
            <a:r>
              <a:rPr lang="en-US" sz="3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To view prediction history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0991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4991-B872-FF73-65EC-A4E2B379F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1B25E-25C6-5046-25D1-78CA0A807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accurately </a:t>
            </a:r>
            <a:r>
              <a:rPr lang="en-US" sz="3600" dirty="0"/>
              <a:t>predicting the prices of laptops based on their specifications has become a significant challenge. </a:t>
            </a:r>
            <a:endParaRPr lang="en-US" sz="3600" dirty="0" smtClean="0"/>
          </a:p>
          <a:p>
            <a:r>
              <a:rPr lang="en-US" sz="3600" dirty="0" smtClean="0"/>
              <a:t>The </a:t>
            </a:r>
            <a:r>
              <a:rPr lang="en-US" sz="3600" dirty="0"/>
              <a:t>wide variety of laptop models, coupled with the numerous features that influence </a:t>
            </a:r>
            <a:r>
              <a:rPr lang="en-US" sz="3600" dirty="0" smtClean="0"/>
              <a:t>creates </a:t>
            </a:r>
            <a:r>
              <a:rPr lang="en-US" sz="3600" dirty="0"/>
              <a:t>a complex </a:t>
            </a:r>
            <a:r>
              <a:rPr lang="en-US" sz="3600" dirty="0" smtClean="0"/>
              <a:t>problem</a:t>
            </a:r>
            <a:r>
              <a:rPr lang="en-US" sz="3600" dirty="0" smtClean="0"/>
              <a:t>.</a:t>
            </a: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212557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8293-09DF-1B78-DCF2-189C08C3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Methodology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BAD8E7-14BC-CE69-9548-5426965CE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 bwMode="auto">
          <a:xfrm>
            <a:off x="2365638" y="1600200"/>
            <a:ext cx="7460723" cy="4876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665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0B40-DE8D-427C-A172-C619D917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617" y="609600"/>
            <a:ext cx="10972800" cy="990600"/>
          </a:xfrm>
        </p:spPr>
        <p:txBody>
          <a:bodyPr>
            <a:normAutofit/>
          </a:bodyPr>
          <a:lstStyle/>
          <a:p>
            <a:r>
              <a:rPr lang="en-US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 level Design of system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88B38-3A30-3C8E-A397-5D091B552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en-US" sz="2400" b="1" kern="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Flowchart</a:t>
            </a:r>
            <a:endParaRPr lang="en-US" sz="24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C:\Users\Lenovo\Desktop\draw.io\flowchartAlgorithm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123" y="2278516"/>
            <a:ext cx="2253615" cy="42081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874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569A7-28F7-91BD-3F8E-EA09BA20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algorithm?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A4545-7776-7105-45EA-01D818199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58" y="1690688"/>
            <a:ext cx="10515600" cy="4351338"/>
          </a:xfrm>
        </p:spPr>
        <p:txBody>
          <a:bodyPr/>
          <a:lstStyle/>
          <a:p>
            <a:r>
              <a:rPr lang="en-US" b="1" dirty="0" smtClean="0"/>
              <a:t>Random forest algorithm</a:t>
            </a:r>
          </a:p>
          <a:p>
            <a:r>
              <a:rPr lang="en-US" dirty="0"/>
              <a:t>The Random Forest algorithm is a type of </a:t>
            </a:r>
            <a:r>
              <a:rPr lang="en-US" dirty="0" smtClean="0"/>
              <a:t>ensemble </a:t>
            </a:r>
            <a:r>
              <a:rPr lang="en-US" dirty="0"/>
              <a:t>learning method used for both classification and regression tasks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works by creating many decision trees and combining their results to make a final prediction.</a:t>
            </a:r>
          </a:p>
        </p:txBody>
      </p:sp>
    </p:spTree>
    <p:extLst>
      <p:ext uri="{BB962C8B-B14F-4D97-AF65-F5344CB8AC3E}">
        <p14:creationId xmlns:p14="http://schemas.microsoft.com/office/powerpoint/2010/main" val="252934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Random Forest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takes less training time as compared to other algorithms.</a:t>
            </a:r>
          </a:p>
          <a:p>
            <a:r>
              <a:rPr lang="en-US" dirty="0"/>
              <a:t>It predicts output with high accuracy, even for the large dataset it runs efficiently.</a:t>
            </a:r>
          </a:p>
          <a:p>
            <a:r>
              <a:rPr lang="en-US" dirty="0"/>
              <a:t>It can also maintain accuracy when a large proportion of data is missing.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07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Step-1:</a:t>
            </a:r>
            <a:r>
              <a:rPr lang="en-US" dirty="0"/>
              <a:t> Select random K data points from the training set.</a:t>
            </a:r>
          </a:p>
          <a:p>
            <a:r>
              <a:rPr lang="en-US" b="1" dirty="0"/>
              <a:t>Step-2:</a:t>
            </a:r>
            <a:r>
              <a:rPr lang="en-US" dirty="0"/>
              <a:t> Build the decision trees associated with the selected data points </a:t>
            </a:r>
            <a:endParaRPr lang="en-US" dirty="0" smtClean="0"/>
          </a:p>
          <a:p>
            <a:r>
              <a:rPr lang="en-US" b="1" dirty="0" smtClean="0"/>
              <a:t>Step-3</a:t>
            </a:r>
            <a:r>
              <a:rPr lang="en-US" b="1" dirty="0"/>
              <a:t>:</a:t>
            </a:r>
            <a:r>
              <a:rPr lang="en-US" dirty="0"/>
              <a:t> Choose the number N for decision trees that you want to build.</a:t>
            </a:r>
          </a:p>
          <a:p>
            <a:r>
              <a:rPr lang="en-US" b="1" dirty="0"/>
              <a:t>Step-4:</a:t>
            </a:r>
            <a:r>
              <a:rPr lang="en-US" dirty="0"/>
              <a:t> Repeat Step 1 &amp; 2.</a:t>
            </a:r>
          </a:p>
          <a:p>
            <a:r>
              <a:rPr lang="en-US" b="1" dirty="0"/>
              <a:t>Step-5:</a:t>
            </a:r>
            <a:r>
              <a:rPr lang="en-US" dirty="0"/>
              <a:t> For new data points, find the predictions of each decision tree, and assign the new data points to the category that wins the majority votes.</a:t>
            </a:r>
          </a:p>
          <a:p>
            <a:r>
              <a:rPr lang="en-US" dirty="0"/>
              <a:t>The working of the algorithm can be better understood by the below example: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26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1482</TotalTime>
  <Words>381</Words>
  <Application>Microsoft Office PowerPoint</Application>
  <PresentationFormat>Widescreen</PresentationFormat>
  <Paragraphs>51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Clarity</vt:lpstr>
      <vt:lpstr>              Laptop Price Prediction System Using     Random Forest Algorithm</vt:lpstr>
      <vt:lpstr>Introduction</vt:lpstr>
      <vt:lpstr>Objectives of this project</vt:lpstr>
      <vt:lpstr>Problem statement</vt:lpstr>
      <vt:lpstr>Development Methodology</vt:lpstr>
      <vt:lpstr>High level Design of system </vt:lpstr>
      <vt:lpstr>Which algorithm?</vt:lpstr>
      <vt:lpstr>Why Random Forest algorithm</vt:lpstr>
      <vt:lpstr>How it works</vt:lpstr>
      <vt:lpstr>The working of the algorithm can be better understood by the below example </vt:lpstr>
      <vt:lpstr>Pseudo Code</vt:lpstr>
      <vt:lpstr>Figma Design and 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Futsal Management System</dc:title>
  <dc:creator>h n</dc:creator>
  <cp:lastModifiedBy>Lenovo</cp:lastModifiedBy>
  <cp:revision>43</cp:revision>
  <dcterms:created xsi:type="dcterms:W3CDTF">2023-04-25T07:34:01Z</dcterms:created>
  <dcterms:modified xsi:type="dcterms:W3CDTF">2024-11-14T04:17:34Z</dcterms:modified>
</cp:coreProperties>
</file>