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8" r:id="rId2"/>
    <p:sldId id="263" r:id="rId3"/>
    <p:sldId id="258" r:id="rId4"/>
    <p:sldId id="262" r:id="rId5"/>
    <p:sldId id="269" r:id="rId6"/>
    <p:sldId id="264" r:id="rId7"/>
    <p:sldId id="265" r:id="rId8"/>
    <p:sldId id="279" r:id="rId9"/>
    <p:sldId id="280" r:id="rId10"/>
    <p:sldId id="266" r:id="rId11"/>
    <p:sldId id="282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78E45F5-733A-4DE5-BE7D-9F7F38800BF1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1256"/>
            <a:ext cx="10898777" cy="2742882"/>
          </a:xfrm>
        </p:spPr>
        <p:txBody>
          <a:bodyPr/>
          <a:lstStyle/>
          <a:p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Laptop Price Prediction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3918857"/>
            <a:ext cx="10981509" cy="2207307"/>
          </a:xfrm>
        </p:spPr>
        <p:txBody>
          <a:bodyPr/>
          <a:lstStyle/>
          <a:p>
            <a:r>
              <a:rPr lang="en-US" b="1" dirty="0" smtClean="0"/>
              <a:t>By </a:t>
            </a:r>
            <a:r>
              <a:rPr lang="en-US" b="1" dirty="0" err="1" smtClean="0"/>
              <a:t>Ayush</a:t>
            </a:r>
            <a:r>
              <a:rPr lang="en-US" b="1" dirty="0" smtClean="0"/>
              <a:t> </a:t>
            </a:r>
            <a:r>
              <a:rPr lang="en-US" b="1" dirty="0" err="1" smtClean="0"/>
              <a:t>Silwal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54149F-D962-AD2F-A9A6-3FD5D102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working of the algorithm can be better understood by the below example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Random Forest Algorith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657350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1. Initialize parameters:</a:t>
            </a:r>
          </a:p>
          <a:p>
            <a:r>
              <a:rPr lang="en-US" dirty="0" smtClean="0"/>
              <a:t>   a. Number of trees, N</a:t>
            </a:r>
          </a:p>
          <a:p>
            <a:r>
              <a:rPr lang="en-US" dirty="0" smtClean="0"/>
              <a:t>   b. Subset size of features, M</a:t>
            </a:r>
          </a:p>
          <a:p>
            <a:endParaRPr lang="en-US" dirty="0" smtClean="0"/>
          </a:p>
          <a:p>
            <a:r>
              <a:rPr lang="en-US" dirty="0" smtClean="0"/>
              <a:t>2. For i = 1 to N:</a:t>
            </a:r>
          </a:p>
          <a:p>
            <a:r>
              <a:rPr lang="en-US" dirty="0" smtClean="0"/>
              <a:t>   a. Draw a bootstrap sample (random sample with replacement) from the dataset.</a:t>
            </a:r>
          </a:p>
          <a:p>
            <a:r>
              <a:rPr lang="en-US" dirty="0" smtClean="0"/>
              <a:t>   b. Build a decision tree using the bootstrap sample:</a:t>
            </a:r>
          </a:p>
          <a:p>
            <a:r>
              <a:rPr lang="en-US" dirty="0" smtClean="0"/>
              <a:t>      i. While the tree is not grown to its maximum depth:</a:t>
            </a:r>
          </a:p>
          <a:p>
            <a:r>
              <a:rPr lang="en-US" dirty="0" smtClean="0"/>
              <a:t>         1. Select M random features from the dataset.</a:t>
            </a:r>
          </a:p>
          <a:p>
            <a:r>
              <a:rPr lang="en-US" dirty="0" smtClean="0"/>
              <a:t>         2. Choose the best feature and split point from the M features to split the node.</a:t>
            </a:r>
          </a:p>
          <a:p>
            <a:r>
              <a:rPr lang="en-US" dirty="0" smtClean="0"/>
              <a:t>         3. Split the node into two child nodes.</a:t>
            </a:r>
          </a:p>
          <a:p>
            <a:r>
              <a:rPr lang="en-US" dirty="0" smtClean="0"/>
              <a:t>         4. Repeat recursively for each child node.</a:t>
            </a:r>
          </a:p>
          <a:p>
            <a:endParaRPr lang="en-US" dirty="0" smtClean="0"/>
          </a:p>
          <a:p>
            <a:r>
              <a:rPr lang="en-US" dirty="0" smtClean="0"/>
              <a:t>3. To make a prediction for a new instance:</a:t>
            </a:r>
          </a:p>
          <a:p>
            <a:r>
              <a:rPr lang="en-US" dirty="0" smtClean="0"/>
              <a:t>   a. Pass the instance through each of the N trees.</a:t>
            </a:r>
          </a:p>
          <a:p>
            <a:r>
              <a:rPr lang="en-US" dirty="0" smtClean="0"/>
              <a:t>   b. For regression:</a:t>
            </a:r>
          </a:p>
          <a:p>
            <a:r>
              <a:rPr lang="en-US" dirty="0" smtClean="0"/>
              <a:t>      i. Average the predictions from all N trees.</a:t>
            </a:r>
          </a:p>
          <a:p>
            <a:endParaRPr lang="en-US" dirty="0" smtClean="0"/>
          </a:p>
          <a:p>
            <a:r>
              <a:rPr lang="en-US" dirty="0" smtClean="0"/>
              <a:t>4. Output the final prediction.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6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>
                <a:solidFill>
                  <a:schemeClr val="tx2"/>
                </a:solidFill>
              </a:rPr>
              <a:t>THANK YOU</a:t>
            </a:r>
            <a:endParaRPr lang="en-US" sz="1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DA431C-65F7-7880-132F-8C428E93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77879-1238-592F-2012-E36A0F06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en-US" sz="3600" dirty="0"/>
              <a:t>The Laptop Price Prediction System is an </a:t>
            </a:r>
            <a:r>
              <a:rPr lang="en-US" sz="3600" dirty="0" smtClean="0"/>
              <a:t>web based system </a:t>
            </a:r>
            <a:r>
              <a:rPr lang="en-US" sz="3600" dirty="0"/>
              <a:t>developed to predict laptop prices based on their </a:t>
            </a:r>
            <a:r>
              <a:rPr lang="en-US" sz="3600" dirty="0" smtClean="0"/>
              <a:t>specifications</a:t>
            </a:r>
          </a:p>
          <a:p>
            <a:r>
              <a:rPr lang="en-US" sz="3600" dirty="0"/>
              <a:t>T</a:t>
            </a:r>
            <a:r>
              <a:rPr lang="en-US" sz="3600" dirty="0" smtClean="0"/>
              <a:t>o make the purchasing and pricing process more informed and efficient.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E433E9-9B19-5A15-D873-F92A41A7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 of this project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94A317-EE7B-4529-6F6C-56FA7913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 price of laptop based on specification</a:t>
            </a:r>
          </a:p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 view prediction history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99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144991-B872-FF73-65EC-A4E2B379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01B25E-25C6-5046-25D1-78CA0A80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 of now, there doesn't appear to be a dedicated laptop price prediction system specifically developed for the Nepali market. </a:t>
            </a:r>
            <a:endParaRPr lang="en-US" sz="3600" dirty="0" smtClean="0"/>
          </a:p>
          <a:p>
            <a:r>
              <a:rPr lang="en-US" sz="3600" dirty="0" smtClean="0"/>
              <a:t>Existing solutions </a:t>
            </a:r>
            <a:r>
              <a:rPr lang="en-US" sz="3600" dirty="0"/>
              <a:t>for laptop pricing in Nepal are focused on listing current prices and </a:t>
            </a:r>
            <a:r>
              <a:rPr lang="en-US" sz="3600" dirty="0" smtClean="0"/>
              <a:t>specifications.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These platforms do not typically offer predictive analytics or future price prediction capabilities.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78293-09DF-1B78-DCF2-189C08C3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7BAD8E7-14BC-CE69-9548-5426965CE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2365638" y="1600200"/>
            <a:ext cx="7460723" cy="487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6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C90B40-DE8D-427C-A172-C619D917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 level Design of system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88B38-3A30-3C8E-A397-5D091B55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400" b="1" kern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Flowchart</a:t>
            </a:r>
            <a:endParaRPr lang="en-US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:\Users\Lenovo\Desktop\draw.io\flowchartAlgorith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23" y="2278516"/>
            <a:ext cx="2253615" cy="420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74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569A7-28F7-91BD-3F8E-EA09BA20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algorithm?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7A4545-7776-7105-45EA-01D81819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8" y="1690688"/>
            <a:ext cx="10515600" cy="4351338"/>
          </a:xfrm>
        </p:spPr>
        <p:txBody>
          <a:bodyPr/>
          <a:lstStyle/>
          <a:p>
            <a:r>
              <a:rPr lang="en-US" b="1" dirty="0" smtClean="0"/>
              <a:t>Random forest algorithm</a:t>
            </a:r>
          </a:p>
          <a:p>
            <a:r>
              <a:rPr lang="en-US" dirty="0"/>
              <a:t>The Random Forest algorithm is a type of </a:t>
            </a:r>
            <a:r>
              <a:rPr lang="en-US" dirty="0" smtClean="0"/>
              <a:t>ensemble </a:t>
            </a:r>
            <a:r>
              <a:rPr lang="en-US" dirty="0"/>
              <a:t>learning method used for both classification and regression tasks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works by creating many decision trees and combining their results to make a final prediction.</a:t>
            </a:r>
          </a:p>
        </p:txBody>
      </p:sp>
    </p:spTree>
    <p:extLst>
      <p:ext uri="{BB962C8B-B14F-4D97-AF65-F5344CB8AC3E}">
        <p14:creationId xmlns:p14="http://schemas.microsoft.com/office/powerpoint/2010/main" val="25293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Random Forest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takes less training time as compared to other algorithms.</a:t>
            </a:r>
          </a:p>
          <a:p>
            <a:r>
              <a:rPr lang="en-US" dirty="0"/>
              <a:t>It predicts output with high accuracy, even for the large dataset it runs efficiently.</a:t>
            </a:r>
          </a:p>
          <a:p>
            <a:r>
              <a:rPr lang="en-US" dirty="0"/>
              <a:t>It can also maintain accuracy when a large proportion of data is missing.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Step-1:</a:t>
            </a:r>
            <a:r>
              <a:rPr lang="en-US" dirty="0"/>
              <a:t> Select random K data points from the training set.</a:t>
            </a:r>
          </a:p>
          <a:p>
            <a:r>
              <a:rPr lang="en-US" b="1" dirty="0"/>
              <a:t>Step-2:</a:t>
            </a:r>
            <a:r>
              <a:rPr lang="en-US" dirty="0"/>
              <a:t> Build the decision trees associated with the selected data points </a:t>
            </a:r>
            <a:endParaRPr lang="en-US" dirty="0" smtClean="0"/>
          </a:p>
          <a:p>
            <a:r>
              <a:rPr lang="en-US" b="1" dirty="0" smtClean="0"/>
              <a:t>Step-3</a:t>
            </a:r>
            <a:r>
              <a:rPr lang="en-US" b="1" dirty="0"/>
              <a:t>:</a:t>
            </a:r>
            <a:r>
              <a:rPr lang="en-US" dirty="0"/>
              <a:t> Choose the number N for decision trees that you want to build.</a:t>
            </a:r>
          </a:p>
          <a:p>
            <a:r>
              <a:rPr lang="en-US" b="1" dirty="0"/>
              <a:t>Step-4:</a:t>
            </a:r>
            <a:r>
              <a:rPr lang="en-US" dirty="0"/>
              <a:t> Repeat Step 1 &amp; 2.</a:t>
            </a:r>
          </a:p>
          <a:p>
            <a:r>
              <a:rPr lang="en-US" b="1" dirty="0"/>
              <a:t>Step-5:</a:t>
            </a:r>
            <a:r>
              <a:rPr lang="en-US" dirty="0"/>
              <a:t> For new data points, find the predictions of each decision tree, and assign the new data points to the category that wins the majority votes.</a:t>
            </a:r>
          </a:p>
          <a:p>
            <a:r>
              <a:rPr lang="en-US" dirty="0"/>
              <a:t>The working of the algorithm can be better understood by the below example: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403</Words>
  <Application>Microsoft Office PowerPoint</Application>
  <PresentationFormat>Custom</PresentationFormat>
  <Paragraphs>53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              Laptop Price Prediction System </vt:lpstr>
      <vt:lpstr>Introduction</vt:lpstr>
      <vt:lpstr>Objectives of this project</vt:lpstr>
      <vt:lpstr>Problem statement</vt:lpstr>
      <vt:lpstr>Development Methodology</vt:lpstr>
      <vt:lpstr>High level Design of system </vt:lpstr>
      <vt:lpstr>Which algorithm?</vt:lpstr>
      <vt:lpstr>Why Random Forest algorithm</vt:lpstr>
      <vt:lpstr>How it works</vt:lpstr>
      <vt:lpstr>The working of the algorithm can be better understood by the below example </vt:lpstr>
      <vt:lpstr>Pseudo 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Futsal Management System</dc:title>
  <dc:creator>h n</dc:creator>
  <cp:lastModifiedBy>Lenovo</cp:lastModifiedBy>
  <cp:revision>34</cp:revision>
  <dcterms:created xsi:type="dcterms:W3CDTF">2023-04-25T07:34:01Z</dcterms:created>
  <dcterms:modified xsi:type="dcterms:W3CDTF">2024-07-07T02:44:31Z</dcterms:modified>
</cp:coreProperties>
</file>