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6"/>
  </p:notesMasterIdLst>
  <p:handoutMasterIdLst>
    <p:handoutMasterId r:id="rId7"/>
  </p:handoutMasterIdLst>
  <p:sldIdLst>
    <p:sldId id="350" r:id="rId2"/>
    <p:sldId id="351" r:id="rId3"/>
    <p:sldId id="352" r:id="rId4"/>
    <p:sldId id="333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50"/>
            <p14:sldId id="351"/>
            <p14:sldId id="352"/>
            <p14:sldId id="333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184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5/11/25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5/11/25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11/05/2025 (Week 10)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Present: Ayush Singh, Kylie Haryono, Christy Lee, Tobit Louis.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70CB6-D14E-E61B-0F84-2BC815D2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B51B-7DA4-CD4C-6732-2EA2C05D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099851"/>
            <a:ext cx="8328025" cy="3300699"/>
          </a:xfrm>
        </p:spPr>
        <p:txBody>
          <a:bodyPr/>
          <a:lstStyle/>
          <a:p>
            <a:r>
              <a:rPr lang="en-US" b="0" dirty="0"/>
              <a:t>Loads all individual LOB CSV files using Polars with type-optimized schemas, then stores the combined dataset as a compressed Parquet file.</a:t>
            </a:r>
          </a:p>
          <a:p>
            <a:r>
              <a:rPr lang="en-US" b="0" dirty="0"/>
              <a:t>Feature Engineering: Compute time-series features for each </a:t>
            </a:r>
            <a:r>
              <a:rPr lang="en-US" b="0" dirty="0" err="1"/>
              <a:t>stock_id</a:t>
            </a:r>
            <a:r>
              <a:rPr lang="en-US" b="0" dirty="0"/>
              <a:t> and </a:t>
            </a:r>
            <a:r>
              <a:rPr lang="en-US" b="0" dirty="0" err="1"/>
              <a:t>time_id</a:t>
            </a:r>
            <a:r>
              <a:rPr lang="en-US" b="0" dirty="0"/>
              <a:t> pair, including </a:t>
            </a:r>
            <a:r>
              <a:rPr lang="en-US" b="0" dirty="0" err="1"/>
              <a:t>microprice</a:t>
            </a:r>
            <a:r>
              <a:rPr lang="en-US" b="0" dirty="0"/>
              <a:t> dynamics, spreads, order book imbalance, and realized volatility.</a:t>
            </a:r>
          </a:p>
          <a:p>
            <a:r>
              <a:rPr lang="en-US" b="0" dirty="0"/>
              <a:t>Stock Filtering &amp; Clustering: Stocks with abnormal volatility are filtered out. Remaining stocks are clustered into groups using K-Means on engineered meta-features.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785EB-9790-A6EE-6925-DA3D0E8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Code</a:t>
            </a:r>
          </a:p>
        </p:txBody>
      </p:sp>
    </p:spTree>
    <p:extLst>
      <p:ext uri="{BB962C8B-B14F-4D97-AF65-F5344CB8AC3E}">
        <p14:creationId xmlns:p14="http://schemas.microsoft.com/office/powerpoint/2010/main" val="10164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D23C-B465-2287-8377-51648A43C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6F3EA-8EC6-4D60-7D27-282F02C62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099851"/>
            <a:ext cx="8328025" cy="3300699"/>
          </a:xfrm>
        </p:spPr>
        <p:txBody>
          <a:bodyPr/>
          <a:lstStyle/>
          <a:p>
            <a:r>
              <a:rPr lang="en-US" b="0" dirty="0"/>
              <a:t>Model Evaluation: An expanding window regression predicts realized volatility using lagged features. Performance is scored using both R² and QLIKE loss.</a:t>
            </a:r>
          </a:p>
          <a:p>
            <a:r>
              <a:rPr lang="en-US" b="0" dirty="0"/>
              <a:t>Ranking &amp; Selection: Stocks are ranked using a weighted combination of R² and QLIKE, and the top 30 most predictable stocks are selected.</a:t>
            </a:r>
          </a:p>
          <a:p>
            <a:r>
              <a:rPr lang="en-US" b="0" dirty="0"/>
              <a:t>Final Models: ANN-ARCH, CNN-LSTM, Transformer-Based, LSTM, LSTM-GARCH, ARIMA, ARMA-GARCH, Random Forest, and HAV.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2D8E-43E1-01D9-3CC0-0E15825C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Code</a:t>
            </a:r>
          </a:p>
        </p:txBody>
      </p:sp>
    </p:spTree>
    <p:extLst>
      <p:ext uri="{BB962C8B-B14F-4D97-AF65-F5344CB8AC3E}">
        <p14:creationId xmlns:p14="http://schemas.microsoft.com/office/powerpoint/2010/main" val="187451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362905"/>
            <a:ext cx="8328025" cy="2417689"/>
          </a:xfrm>
        </p:spPr>
        <p:txBody>
          <a:bodyPr/>
          <a:lstStyle/>
          <a:p>
            <a:r>
              <a:rPr lang="en-US" b="0" dirty="0"/>
              <a:t>Complete report and presentation till EDA.</a:t>
            </a:r>
          </a:p>
          <a:p>
            <a:r>
              <a:rPr lang="en-US" b="0" dirty="0"/>
              <a:t>Complete all the Models, at least on a subset.</a:t>
            </a:r>
          </a:p>
          <a:p>
            <a:r>
              <a:rPr lang="en-US" b="0" dirty="0"/>
              <a:t>Run a few models on the entire Dataset.</a:t>
            </a:r>
          </a:p>
          <a:p>
            <a:r>
              <a:rPr lang="en-US" b="0" dirty="0"/>
              <a:t>Find the best measuring metric.</a:t>
            </a:r>
          </a:p>
          <a:p>
            <a:r>
              <a:rPr lang="en-US" b="0" dirty="0"/>
              <a:t>Find a way to use Ensemble or include it in the report.</a:t>
            </a:r>
          </a:p>
          <a:p>
            <a:r>
              <a:rPr lang="en-US" b="0" dirty="0"/>
              <a:t>Work on Framer.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Steps– Week 10</a:t>
            </a:r>
          </a:p>
        </p:txBody>
      </p:sp>
    </p:spTree>
    <p:extLst>
      <p:ext uri="{BB962C8B-B14F-4D97-AF65-F5344CB8AC3E}">
        <p14:creationId xmlns:p14="http://schemas.microsoft.com/office/powerpoint/2010/main" val="15758785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</TotalTime>
  <Words>241</Words>
  <Application>Microsoft Macintosh PowerPoint</Application>
  <PresentationFormat>On-screen Show (16:9)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Grande</vt:lpstr>
      <vt:lpstr>Tw Cen MT</vt:lpstr>
      <vt:lpstr>Master 2</vt:lpstr>
      <vt:lpstr>Optiver – 07</vt:lpstr>
      <vt:lpstr>Final Code</vt:lpstr>
      <vt:lpstr>Final Code</vt:lpstr>
      <vt:lpstr>Next Steps–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219</cp:revision>
  <dcterms:modified xsi:type="dcterms:W3CDTF">2025-05-11T13:29:09Z</dcterms:modified>
</cp:coreProperties>
</file>