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7348200" cy="9753600"/>
  <p:notesSz cx="173482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15" y="3023616"/>
            <a:ext cx="1474597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230" y="5462016"/>
            <a:ext cx="1214374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67410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934323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7410" y="390144"/>
            <a:ext cx="1561338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410" y="2243328"/>
            <a:ext cx="1561338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898388" y="9070848"/>
            <a:ext cx="555142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67410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490704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2021-11-12T11:29:41Z</dcterms:created>
  <dcterms:modified xsi:type="dcterms:W3CDTF">2021-11-12T11:29:41Z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Adobe Acrobat 21.7</vt:lpwstr>
  </property>
  <property fmtid="{D5CDD505-2E9C-101B-9397-08002B2CF9AE}" pid="4" name="LastSaved">
    <vt:filetime>2021-11-12T00:00:00Z</vt:filetime>
  </property>
</Properties>
</file>