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5" r:id="rId2"/>
    <p:sldId id="276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4" r:id="rId16"/>
    <p:sldId id="277" r:id="rId17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2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60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970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663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21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31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27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306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23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6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770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1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30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260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053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453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018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74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40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52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790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8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F6F8AD-219F-6A4B-F326-CBFDE58B7C17}"/>
              </a:ext>
            </a:extLst>
          </p:cNvPr>
          <p:cNvSpPr txBox="1"/>
          <p:nvPr/>
        </p:nvSpPr>
        <p:spPr>
          <a:xfrm>
            <a:off x="2130453" y="2683639"/>
            <a:ext cx="10369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RECOMMENDATION</a:t>
            </a:r>
          </a:p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algn="ctr"/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1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401EFFF-8299-DCF3-74AB-0D28910A8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385888"/>
            <a:ext cx="116014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6EEFB3-96C4-4991-D035-BF912AE7B272}"/>
              </a:ext>
            </a:extLst>
          </p:cNvPr>
          <p:cNvSpPr txBox="1"/>
          <p:nvPr/>
        </p:nvSpPr>
        <p:spPr>
          <a:xfrm>
            <a:off x="862446" y="505253"/>
            <a:ext cx="10287000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150"/>
              </a:lnSpc>
              <a:buNone/>
            </a:pPr>
            <a:r>
              <a:rPr lang="en-US" sz="5000" dirty="0">
                <a:solidFill>
                  <a:srgbClr val="FFFFFF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Overview of Recommendation Models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8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81C693-FBFC-8BE0-D765-CD20A6BCEDAE}"/>
              </a:ext>
            </a:extLst>
          </p:cNvPr>
          <p:cNvSpPr txBox="1"/>
          <p:nvPr/>
        </p:nvSpPr>
        <p:spPr>
          <a:xfrm>
            <a:off x="831272" y="511608"/>
            <a:ext cx="9102436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5000" dirty="0"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KNN &amp; Cosine Similarity Models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7B8CA7ED-ADD2-9255-9FAD-CAE3182D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91" y="1672938"/>
            <a:ext cx="8208818" cy="55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96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8EE690D0-D73B-5BB7-8246-ECDB43DE4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1" y="1838325"/>
            <a:ext cx="13735049" cy="47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BA7C3-3D78-9666-9FCC-ADE13490B771}"/>
              </a:ext>
            </a:extLst>
          </p:cNvPr>
          <p:cNvSpPr txBox="1"/>
          <p:nvPr/>
        </p:nvSpPr>
        <p:spPr>
          <a:xfrm>
            <a:off x="852055" y="497245"/>
            <a:ext cx="7523018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5000" dirty="0">
                <a:solidFill>
                  <a:srgbClr val="FFFFFF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SVD &amp; Hybrid Models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5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A6D1D176-56EA-1EFD-DFDF-C505BBC9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028700"/>
            <a:ext cx="882015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A90680-87B6-C6EC-15D9-C079B241B458}"/>
              </a:ext>
            </a:extLst>
          </p:cNvPr>
          <p:cNvSpPr txBox="1"/>
          <p:nvPr/>
        </p:nvSpPr>
        <p:spPr>
          <a:xfrm>
            <a:off x="751726" y="477982"/>
            <a:ext cx="55659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Comparison</a:t>
            </a:r>
          </a:p>
        </p:txBody>
      </p:sp>
    </p:spTree>
    <p:extLst>
      <p:ext uri="{BB962C8B-B14F-4D97-AF65-F5344CB8AC3E}">
        <p14:creationId xmlns:p14="http://schemas.microsoft.com/office/powerpoint/2010/main" val="366424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02BC94-A8E6-A74D-4947-FF3AC0DD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0D1DBC-5731-546A-36C6-F439B86730A4}"/>
              </a:ext>
            </a:extLst>
          </p:cNvPr>
          <p:cNvSpPr txBox="1"/>
          <p:nvPr/>
        </p:nvSpPr>
        <p:spPr>
          <a:xfrm>
            <a:off x="182881" y="175504"/>
            <a:ext cx="2768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Snapshot:</a:t>
            </a:r>
          </a:p>
        </p:txBody>
      </p:sp>
    </p:spTree>
    <p:extLst>
      <p:ext uri="{BB962C8B-B14F-4D97-AF65-F5344CB8AC3E}">
        <p14:creationId xmlns:p14="http://schemas.microsoft.com/office/powerpoint/2010/main" val="266213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663" y="642105"/>
            <a:ext cx="7288028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5000" dirty="0">
                <a:solidFill>
                  <a:srgbClr val="FFFFFF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Tools, Impact &amp; Conclusion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1668466"/>
            <a:ext cx="562451" cy="5624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2287191"/>
            <a:ext cx="2250162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Python, Pandas, NumPy, Scikit-learn, Surprise, Matplotlib/Seaborn. Algorithms: KNN, SVD, cosine similarity.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859" y="1626902"/>
            <a:ext cx="562451" cy="56245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446859" y="2228113"/>
            <a:ext cx="2250162" cy="34472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Provides personalized recommendations, handling cold-start issues with hybrid modeling. Scalable system improving user engagement through tailored suggestions.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995" y="1720420"/>
            <a:ext cx="562570" cy="56257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055994" y="2287191"/>
            <a:ext cx="2250281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A robust, adaptive recommendation system ready for further development and deployment.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DFC05C-BE2D-BDFD-3F65-F83C33FF03E0}"/>
              </a:ext>
            </a:extLst>
          </p:cNvPr>
          <p:cNvSpPr txBox="1"/>
          <p:nvPr/>
        </p:nvSpPr>
        <p:spPr>
          <a:xfrm>
            <a:off x="3523129" y="2899083"/>
            <a:ext cx="8181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43900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03D51-D955-4B8A-A61E-09CBE21F06DF}"/>
              </a:ext>
            </a:extLst>
          </p:cNvPr>
          <p:cNvSpPr txBox="1"/>
          <p:nvPr/>
        </p:nvSpPr>
        <p:spPr>
          <a:xfrm>
            <a:off x="845029" y="552782"/>
            <a:ext cx="37373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80F18-5BEC-3E98-A650-4BCD817ECF7A}"/>
              </a:ext>
            </a:extLst>
          </p:cNvPr>
          <p:cNvSpPr txBox="1"/>
          <p:nvPr/>
        </p:nvSpPr>
        <p:spPr>
          <a:xfrm>
            <a:off x="845029" y="1726283"/>
            <a:ext cx="559043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&amp;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Recommendation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SVD &amp; Hybrid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Tools, Impact &amp; 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95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1017" y="553879"/>
            <a:ext cx="964144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5000" dirty="0">
                <a:solidFill>
                  <a:srgbClr val="FFFFFF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Project Overview &amp; Objective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A99804-F935-5C18-D1F3-C639BD23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33" y="1560883"/>
            <a:ext cx="6987454" cy="624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46876E5-6DB3-E760-78D9-3AB6FE920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6" y="1123341"/>
            <a:ext cx="6312477" cy="60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769" y="45869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5000" dirty="0">
                <a:solidFill>
                  <a:srgbClr val="FFFFFF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Data Overview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3860A1D8-8F7C-F7F2-2815-E847D54C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06" y="1513177"/>
            <a:ext cx="6043612" cy="537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135E2169-9F4C-1659-4BE0-08B010DC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7" y="1689821"/>
            <a:ext cx="6565753" cy="55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3CCF990-51A1-43D5-C822-12CCBA99D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45" y="1814512"/>
            <a:ext cx="7469763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88449F2-D616-51C3-ACFA-300AF367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179" y="1814512"/>
            <a:ext cx="545782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B6D3C-EDE3-2449-064C-AB038E551628}"/>
              </a:ext>
            </a:extLst>
          </p:cNvPr>
          <p:cNvSpPr txBox="1"/>
          <p:nvPr/>
        </p:nvSpPr>
        <p:spPr>
          <a:xfrm>
            <a:off x="761133" y="401388"/>
            <a:ext cx="11757315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100"/>
              </a:lnSpc>
              <a:buNone/>
            </a:pPr>
            <a:r>
              <a:rPr lang="en-US" sz="5000" dirty="0">
                <a:solidFill>
                  <a:srgbClr val="FFFFFF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Data Preprocessing &amp; Exploratory Data Analysis (EDA)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8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232ECCC-5935-AAEF-0A5D-672523A8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3" y="1211784"/>
            <a:ext cx="9310254" cy="606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50E7D0-FEF8-A296-BF0F-C14B52DBDBC5}"/>
              </a:ext>
            </a:extLst>
          </p:cNvPr>
          <p:cNvSpPr txBox="1"/>
          <p:nvPr/>
        </p:nvSpPr>
        <p:spPr>
          <a:xfrm>
            <a:off x="792307" y="442343"/>
            <a:ext cx="36550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</a:p>
        </p:txBody>
      </p:sp>
    </p:spTree>
    <p:extLst>
      <p:ext uri="{BB962C8B-B14F-4D97-AF65-F5344CB8AC3E}">
        <p14:creationId xmlns:p14="http://schemas.microsoft.com/office/powerpoint/2010/main" val="390492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CA711-16FE-3112-F911-B74BE2973335}"/>
              </a:ext>
            </a:extLst>
          </p:cNvPr>
          <p:cNvSpPr txBox="1"/>
          <p:nvPr/>
        </p:nvSpPr>
        <p:spPr>
          <a:xfrm>
            <a:off x="779317" y="633846"/>
            <a:ext cx="99129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Users (Rating Count per User)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67CD5-F8B1-EA2B-DA1D-E97349D8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032" y="2431473"/>
            <a:ext cx="3730336" cy="33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5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8F8AE-4161-6BBA-629F-AE3C69E5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629641"/>
            <a:ext cx="8134350" cy="592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19A4F8-2D4C-FEF6-280B-7D412EEBC184}"/>
              </a:ext>
            </a:extLst>
          </p:cNvPr>
          <p:cNvSpPr txBox="1"/>
          <p:nvPr/>
        </p:nvSpPr>
        <p:spPr>
          <a:xfrm>
            <a:off x="987137" y="529936"/>
            <a:ext cx="95257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Book Rating by Age Group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2AF5CC-57A3-37A4-818E-0859C692D190}"/>
              </a:ext>
            </a:extLst>
          </p:cNvPr>
          <p:cNvSpPr txBox="1"/>
          <p:nvPr/>
        </p:nvSpPr>
        <p:spPr>
          <a:xfrm>
            <a:off x="872836" y="438788"/>
            <a:ext cx="7315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Most Rated Books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03534-42B1-308C-670A-1D7CEAE2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789834"/>
            <a:ext cx="112680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5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940</TotalTime>
  <Words>149</Words>
  <Application>Microsoft Office PowerPoint</Application>
  <PresentationFormat>Custom</PresentationFormat>
  <Paragraphs>30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 Light</vt:lpstr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Ayush Dhabale</cp:lastModifiedBy>
  <cp:revision>11</cp:revision>
  <dcterms:created xsi:type="dcterms:W3CDTF">2025-03-07T15:45:41Z</dcterms:created>
  <dcterms:modified xsi:type="dcterms:W3CDTF">2025-03-11T05:27:12Z</dcterms:modified>
</cp:coreProperties>
</file>