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d39e17315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d39e1731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d39e17315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d39e1731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d39e17315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d39e173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82d5dc2f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82d5dc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39e1731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d39e1731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936275"/>
            <a:ext cx="72756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❏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1501650" y="2480550"/>
            <a:ext cx="6140700" cy="20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1288925" y="2602175"/>
            <a:ext cx="6298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Department of Computer Science &amp; Engineering Artificial Intelligence &amp; Machine Learning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A.P. Shah Institute of Technology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G.B. Road, Kasarvadavli , Thane(W), Mumbai-400615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UNIVERSITY OF MUMBAI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Academic Year 2022-2023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000" y="188875"/>
            <a:ext cx="2420710" cy="19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86150" y="2838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786150" y="986425"/>
            <a:ext cx="7409400" cy="3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[1] Sakharkar, Ashutosh, Shidesh Tondawalkar, Pratik Thombare, and Rajashri Sonawane. "Python based AI assistant for computer." In Conference on advances in communication and control systems (CAC2S). 2021.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[2] Geetha, V., C. K. Gomathy, Kottamasu Manasa Sri Vardhan, and Nukala Pavan Kumar. "The voice enabled personal assistant for Pc using python." International Journal of Engineering and Advanced Technology 10 (2021): 162-165.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[3] Gojare, Satish, Rahul Joshi, and Dhanashree Gaigaware. "Analysis and design of selenium webdriver automation testing framework." Procedia Computer Science 50 (2015): 341-346.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786150" y="186545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eferences: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786150" y="986425"/>
            <a:ext cx="74094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[4] Ramya, Paruchuri, Vemuri Sindhura, and P. Vidya Sagar. "Testing using selenium web driver." In 2017 Second International Conference on Electrical, Computer and Communication Technologies (ICECCT), pp. 1-7. IEEE, 2017.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[5] Python, Why. "Python." Python Releases Wind 24 (2021).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1264600" y="2237350"/>
            <a:ext cx="6505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857525" y="2094600"/>
            <a:ext cx="358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</a:t>
            </a:r>
            <a:endParaRPr sz="5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Assistant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78225" y="1118675"/>
            <a:ext cx="6943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Computer Science &amp; Engineering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Artificial Intelligence and Machine Learning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By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Meeth Amin (21106025)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Mihir Bhave (21106051)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Om Dubey (21106021)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Tanmay Buchade (21106031)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Under the Guidance of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Prof. Mahesh Pawaskar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1349725" y="47422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Index:</a:t>
            </a:r>
            <a:endParaRPr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203825" y="1641525"/>
            <a:ext cx="700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Literature survey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Tools/ Softwares, Languages used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Implementation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1301100" y="486375"/>
            <a:ext cx="628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Introduction:</a:t>
            </a:r>
            <a:endParaRPr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070050" y="1288925"/>
            <a:ext cx="6602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The software uses a device’s microphone to receive voice requests while the voice output takes place at the speaker. But the most exciting thing happens between these two actions.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It is a combination of several different technologies: voice recognition, voice analysis and language processing.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It is completely developed using one of the most powerful language python.3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Feature: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28075" y="117625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Generating and storing passwords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Fetching weather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Generating a qr code for a specific message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Finding a file within the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Opening and closing apps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And many more..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1349725" y="474225"/>
            <a:ext cx="70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Literature survey:</a:t>
            </a:r>
            <a:endParaRPr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203825" y="1641525"/>
            <a:ext cx="700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Introduction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Features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Literature survey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Tools/ Softwares, Languages used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Implementation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Conclusion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50" y="1122450"/>
            <a:ext cx="7859301" cy="36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201050"/>
            <a:ext cx="86391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786150" y="2838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Stack: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786150" y="1504950"/>
            <a:ext cx="36510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Pyttsx3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SpeechRecognition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786150" y="2838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786150" y="936275"/>
            <a:ext cx="7275600" cy="3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Virtual personal assistant are very effective way to organize your schedule. Now there are many smart personal digital assistant applications available in market for various device platforms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These new software applications are performing really well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VPAs are also reliable than human personal assistant because, VPA's are more portable and you can use them anytime.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