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5021-90C3-4E2A-8098-81B3A25A86D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64F3-C114-43FF-9B34-6EE9C7ED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5021-90C3-4E2A-8098-81B3A25A86D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64F3-C114-43FF-9B34-6EE9C7ED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0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5021-90C3-4E2A-8098-81B3A25A86D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64F3-C114-43FF-9B34-6EE9C7ED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5021-90C3-4E2A-8098-81B3A25A86D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64F3-C114-43FF-9B34-6EE9C7ED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3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5021-90C3-4E2A-8098-81B3A25A86D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64F3-C114-43FF-9B34-6EE9C7ED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5021-90C3-4E2A-8098-81B3A25A86D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64F3-C114-43FF-9B34-6EE9C7ED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5021-90C3-4E2A-8098-81B3A25A86D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64F3-C114-43FF-9B34-6EE9C7ED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7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5021-90C3-4E2A-8098-81B3A25A86D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64F3-C114-43FF-9B34-6EE9C7ED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5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5021-90C3-4E2A-8098-81B3A25A86D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64F3-C114-43FF-9B34-6EE9C7ED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5021-90C3-4E2A-8098-81B3A25A86D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64F3-C114-43FF-9B34-6EE9C7ED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2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5021-90C3-4E2A-8098-81B3A25A86D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64F3-C114-43FF-9B34-6EE9C7ED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B5021-90C3-4E2A-8098-81B3A25A86D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64F3-C114-43FF-9B34-6EE9C7ED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6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9042" y="2462546"/>
            <a:ext cx="2796729" cy="2721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it-IT" dirty="0" smtClean="0"/>
              <a:t>NE1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50271" y="2640226"/>
            <a:ext cx="143877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40188" y="2347838"/>
            <a:ext cx="74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port 1</a:t>
            </a:r>
          </a:p>
          <a:p>
            <a:pPr algn="ctr"/>
            <a:r>
              <a:rPr lang="it-IT" sz="1600" dirty="0" smtClean="0"/>
              <a:t>(CEP)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6885771" y="3823312"/>
            <a:ext cx="4468390" cy="645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5770" y="3509489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 smtClean="0"/>
              <a:t>port 5</a:t>
            </a:r>
          </a:p>
          <a:p>
            <a:pPr algn="ctr"/>
            <a:r>
              <a:rPr lang="it-IT" sz="1600" dirty="0" smtClean="0"/>
              <a:t>(PNP)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0375" y="2461284"/>
            <a:ext cx="923067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Data (1)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004841" y="4033787"/>
            <a:ext cx="117709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C-VLAN (100)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827743" y="4033787"/>
            <a:ext cx="117709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</a:t>
            </a:r>
            <a:r>
              <a:rPr lang="it-IT" sz="1400" dirty="0" smtClean="0"/>
              <a:t>-VLAN (200)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50271" y="3404594"/>
            <a:ext cx="143877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40188" y="3121562"/>
            <a:ext cx="74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port 2</a:t>
            </a:r>
          </a:p>
          <a:p>
            <a:pPr algn="ctr"/>
            <a:r>
              <a:rPr lang="it-IT" sz="1600" dirty="0" smtClean="0"/>
              <a:t>(CEP)</a:t>
            </a:r>
            <a:endParaRPr lang="en-US" sz="1600" dirty="0"/>
          </a:p>
        </p:txBody>
      </p:sp>
      <p:cxnSp>
        <p:nvCxnSpPr>
          <p:cNvPr id="25" name="Straight Connector 24"/>
          <p:cNvCxnSpPr>
            <a:stCxn id="8" idx="3"/>
            <a:endCxn id="4" idx="3"/>
          </p:cNvCxnSpPr>
          <p:nvPr/>
        </p:nvCxnSpPr>
        <p:spPr>
          <a:xfrm>
            <a:off x="4089041" y="2640226"/>
            <a:ext cx="2796730" cy="118308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58376" y="249378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E-Line 200</a:t>
            </a:r>
            <a:endParaRPr lang="en-US" sz="1200" dirty="0"/>
          </a:p>
        </p:txBody>
      </p:sp>
      <p:cxnSp>
        <p:nvCxnSpPr>
          <p:cNvPr id="27" name="Straight Connector 26"/>
          <p:cNvCxnSpPr>
            <a:stCxn id="21" idx="3"/>
            <a:endCxn id="4" idx="3"/>
          </p:cNvCxnSpPr>
          <p:nvPr/>
        </p:nvCxnSpPr>
        <p:spPr>
          <a:xfrm>
            <a:off x="4089041" y="3413950"/>
            <a:ext cx="2796730" cy="40936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10706" y="317423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E-Line 300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81939" y="4553827"/>
            <a:ext cx="923067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Data (2)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004841" y="4553825"/>
            <a:ext cx="117709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</a:t>
            </a:r>
            <a:r>
              <a:rPr lang="it-IT" sz="1400" dirty="0" smtClean="0"/>
              <a:t>-VLAN (300)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50271" y="4168962"/>
            <a:ext cx="143877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40188" y="3895286"/>
            <a:ext cx="74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port 3</a:t>
            </a:r>
          </a:p>
          <a:p>
            <a:pPr algn="ctr"/>
            <a:r>
              <a:rPr lang="it-IT" sz="1600" dirty="0" smtClean="0"/>
              <a:t>(CNP)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93277" y="2468446"/>
            <a:ext cx="117709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C-VLAN (100)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81939" y="4033785"/>
            <a:ext cx="923067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Data (1)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570375" y="3230746"/>
            <a:ext cx="923067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Data (2)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570375" y="4000208"/>
            <a:ext cx="923067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Data (3)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93277" y="3999308"/>
            <a:ext cx="117709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C-VLAN (any)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81939" y="5073863"/>
            <a:ext cx="923067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Data (3)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827743" y="5073861"/>
            <a:ext cx="117709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</a:t>
            </a:r>
            <a:r>
              <a:rPr lang="it-IT" sz="1400" dirty="0" smtClean="0"/>
              <a:t>-VLAN (400)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9004841" y="5073861"/>
            <a:ext cx="117709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C-VLAN (any)</a:t>
            </a:r>
            <a:endParaRPr lang="en-US" sz="1400" dirty="0"/>
          </a:p>
        </p:txBody>
      </p:sp>
      <p:cxnSp>
        <p:nvCxnSpPr>
          <p:cNvPr id="58" name="Straight Connector 57"/>
          <p:cNvCxnSpPr>
            <a:stCxn id="42" idx="3"/>
            <a:endCxn id="4" idx="3"/>
          </p:cNvCxnSpPr>
          <p:nvPr/>
        </p:nvCxnSpPr>
        <p:spPr>
          <a:xfrm flipV="1">
            <a:off x="4089041" y="3823312"/>
            <a:ext cx="2796730" cy="36436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61393" y="384356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E-Line 400</a:t>
            </a:r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50271" y="4933329"/>
            <a:ext cx="143877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40188" y="4669011"/>
            <a:ext cx="74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port 4</a:t>
            </a:r>
          </a:p>
          <a:p>
            <a:pPr algn="ctr"/>
            <a:r>
              <a:rPr lang="it-IT" sz="1600" dirty="0" smtClean="0"/>
              <a:t>(CNP)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570375" y="4769669"/>
            <a:ext cx="923067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Data (4)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81939" y="5593895"/>
            <a:ext cx="923067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Data (4)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9004841" y="5593893"/>
            <a:ext cx="117709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</a:t>
            </a:r>
            <a:r>
              <a:rPr lang="it-IT" sz="1400" dirty="0" smtClean="0"/>
              <a:t>-VLAN (500)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93277" y="4768103"/>
            <a:ext cx="117709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</a:t>
            </a:r>
            <a:r>
              <a:rPr lang="it-IT" sz="1400" dirty="0" smtClean="0"/>
              <a:t>-VLAN (100)</a:t>
            </a:r>
            <a:endParaRPr lang="en-US" sz="1400" dirty="0"/>
          </a:p>
        </p:txBody>
      </p:sp>
      <p:cxnSp>
        <p:nvCxnSpPr>
          <p:cNvPr id="88" name="Straight Connector 87"/>
          <p:cNvCxnSpPr>
            <a:stCxn id="64" idx="3"/>
            <a:endCxn id="4" idx="3"/>
          </p:cNvCxnSpPr>
          <p:nvPr/>
        </p:nvCxnSpPr>
        <p:spPr>
          <a:xfrm flipV="1">
            <a:off x="4089041" y="3823312"/>
            <a:ext cx="2796730" cy="113808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727647" y="4629603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E-Line 500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Provider Edge Bridge (PEB)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89042" y="2462546"/>
            <a:ext cx="2796729" cy="2721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it-IT" dirty="0" smtClean="0"/>
              <a:t>NE2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650271" y="2640226"/>
            <a:ext cx="143877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188" y="2347838"/>
            <a:ext cx="74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port 1</a:t>
            </a:r>
          </a:p>
          <a:p>
            <a:pPr algn="ctr"/>
            <a:endParaRPr lang="it-IT" sz="1600" dirty="0" smtClean="0"/>
          </a:p>
        </p:txBody>
      </p:sp>
      <p:cxnSp>
        <p:nvCxnSpPr>
          <p:cNvPr id="45" name="Straight Arrow Connector 44"/>
          <p:cNvCxnSpPr>
            <a:stCxn id="40" idx="3"/>
          </p:cNvCxnSpPr>
          <p:nvPr/>
        </p:nvCxnSpPr>
        <p:spPr>
          <a:xfrm>
            <a:off x="6885771" y="3823312"/>
            <a:ext cx="4468390" cy="645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770" y="3509489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smtClean="0"/>
              <a:t>port </a:t>
            </a:r>
            <a:r>
              <a:rPr lang="it-IT" sz="1600"/>
              <a:t>3</a:t>
            </a:r>
            <a:endParaRPr lang="it-IT" sz="1600" smtClean="0"/>
          </a:p>
          <a:p>
            <a:pPr algn="ctr"/>
            <a:endParaRPr lang="it-IT" sz="16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570375" y="2461284"/>
            <a:ext cx="923067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Data (1)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9004841" y="4033787"/>
            <a:ext cx="117709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C-VLAN (200)</a:t>
            </a:r>
            <a:endParaRPr lang="en-US" sz="1400" dirty="0"/>
          </a:p>
        </p:txBody>
      </p:sp>
      <p:cxnSp>
        <p:nvCxnSpPr>
          <p:cNvPr id="49" name="Straight Connector 48"/>
          <p:cNvCxnSpPr>
            <a:stCxn id="44" idx="3"/>
            <a:endCxn id="40" idx="3"/>
          </p:cNvCxnSpPr>
          <p:nvPr/>
        </p:nvCxnSpPr>
        <p:spPr>
          <a:xfrm>
            <a:off x="4089041" y="2640226"/>
            <a:ext cx="2796730" cy="118308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58376" y="249378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E-Line 200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81939" y="4553827"/>
            <a:ext cx="923067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Data (2)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9004841" y="4553825"/>
            <a:ext cx="117709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it-IT" dirty="0"/>
              <a:t>C</a:t>
            </a:r>
            <a:r>
              <a:rPr lang="it-IT" dirty="0" smtClean="0"/>
              <a:t>-VLAN </a:t>
            </a:r>
            <a:r>
              <a:rPr lang="it-IT" dirty="0"/>
              <a:t>(300)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93277" y="2468446"/>
            <a:ext cx="117709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C-VLAN (200)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81939" y="4033785"/>
            <a:ext cx="923067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Data (1)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650271" y="4933329"/>
            <a:ext cx="143877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40188" y="4669011"/>
            <a:ext cx="74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port 2</a:t>
            </a:r>
          </a:p>
          <a:p>
            <a:pPr algn="ctr"/>
            <a:endParaRPr lang="it-IT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1570375" y="4769669"/>
            <a:ext cx="923067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Data (2)</a:t>
            </a:r>
            <a:endParaRPr lang="en-US" sz="1400" dirty="0"/>
          </a:p>
        </p:txBody>
      </p:sp>
      <p:cxnSp>
        <p:nvCxnSpPr>
          <p:cNvPr id="74" name="Straight Connector 73"/>
          <p:cNvCxnSpPr>
            <a:stCxn id="72" idx="3"/>
            <a:endCxn id="40" idx="3"/>
          </p:cNvCxnSpPr>
          <p:nvPr/>
        </p:nvCxnSpPr>
        <p:spPr>
          <a:xfrm flipV="1">
            <a:off x="4089041" y="3823312"/>
            <a:ext cx="2796730" cy="113808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27647" y="4629603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E-Line 300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C-VLAN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149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Provider Edge Bridge (PEB)</vt:lpstr>
      <vt:lpstr>C-VLAN Bridge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Italo Busi</dc:creator>
  <cp:lastModifiedBy>Italo Busi</cp:lastModifiedBy>
  <cp:revision>7</cp:revision>
  <dcterms:created xsi:type="dcterms:W3CDTF">2022-03-23T16:00:13Z</dcterms:created>
  <dcterms:modified xsi:type="dcterms:W3CDTF">2022-04-13T08:13:02Z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1649757028</vt:lpwstr>
  </property>
</Properties>
</file>