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FFDFA8-EBB7-4F26-BC12-924645AEB871}"/>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B00D9-5AFF-43E4-BE57-062E7DB8B5BB}"/>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227C0-AF76-4A9E-9723-FB2FA1C7D7D6}"/>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0CA06-2920-4273-81BC-5CF58DBF8DD8}"/>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094A1-A83D-43CA-882F-6D4D10EA4527}"/>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6B4A7-F19C-4A9E-8E94-B563FC23B8F0}"/>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6" name="Footer Placeholder 5">
            <a:extLst>
              <a:ext uri="{FF2B5EF4-FFF2-40B4-BE49-F238E27FC236}">
                <a16:creationId xmlns:a16="http://schemas.microsoft.com/office/drawing/2014/main"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78C9B-4C41-4E04-89E6-76C42D54F6CE}"/>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8" name="Footer Placeholder 7">
            <a:extLst>
              <a:ext uri="{FF2B5EF4-FFF2-40B4-BE49-F238E27FC236}">
                <a16:creationId xmlns:a16="http://schemas.microsoft.com/office/drawing/2014/main"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9EB27-C860-4FBA-98FE-657BB29D30E9}"/>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4" name="Footer Placeholder 3">
            <a:extLst>
              <a:ext uri="{FF2B5EF4-FFF2-40B4-BE49-F238E27FC236}">
                <a16:creationId xmlns:a16="http://schemas.microsoft.com/office/drawing/2014/main"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D6DD2-C4FF-4C7B-83FB-064067AAAE91}"/>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3" name="Footer Placeholder 2">
            <a:extLst>
              <a:ext uri="{FF2B5EF4-FFF2-40B4-BE49-F238E27FC236}">
                <a16:creationId xmlns:a16="http://schemas.microsoft.com/office/drawing/2014/main"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A3C70-9CEF-4CF2-B9CC-0274FF9DDB6E}"/>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6" name="Footer Placeholder 5">
            <a:extLst>
              <a:ext uri="{FF2B5EF4-FFF2-40B4-BE49-F238E27FC236}">
                <a16:creationId xmlns:a16="http://schemas.microsoft.com/office/drawing/2014/main"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D2E2D-B6BA-4A67-A7F7-151AC73F63F3}"/>
              </a:ext>
            </a:extLst>
          </p:cNvPr>
          <p:cNvSpPr>
            <a:spLocks noGrp="1"/>
          </p:cNvSpPr>
          <p:nvPr>
            <p:ph type="dt" sz="half" idx="10"/>
          </p:nvPr>
        </p:nvSpPr>
        <p:spPr/>
        <p:txBody>
          <a:bodyPr/>
          <a:lstStyle/>
          <a:p>
            <a:fld id="{1C5A93D0-2A0C-440C-99A8-4451284861EF}" type="datetimeFigureOut">
              <a:rPr lang="en-IN" smtClean="0"/>
              <a:t>02-10-2021</a:t>
            </a:fld>
            <a:endParaRPr lang="en-IN"/>
          </a:p>
        </p:txBody>
      </p:sp>
      <p:sp>
        <p:nvSpPr>
          <p:cNvPr id="6" name="Footer Placeholder 5">
            <a:extLst>
              <a:ext uri="{FF2B5EF4-FFF2-40B4-BE49-F238E27FC236}">
                <a16:creationId xmlns:a16="http://schemas.microsoft.com/office/drawing/2014/main"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02-10-2021</a:t>
            </a:fld>
            <a:endParaRPr lang="en-IN"/>
          </a:p>
        </p:txBody>
      </p:sp>
      <p:sp>
        <p:nvSpPr>
          <p:cNvPr id="5" name="Footer Placeholder 4">
            <a:extLst>
              <a:ext uri="{FF2B5EF4-FFF2-40B4-BE49-F238E27FC236}">
                <a16:creationId xmlns:a16="http://schemas.microsoft.com/office/drawing/2014/main"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alespredictionapp.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2211524790"/>
              </p:ext>
            </p:extLst>
          </p:nvPr>
        </p:nvGraphicFramePr>
        <p:xfrm>
          <a:off x="2456872" y="2588149"/>
          <a:ext cx="6326909" cy="1651342"/>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a:solidFill>
                            <a:schemeClr val="accent1">
                              <a:lumMod val="50000"/>
                            </a:schemeClr>
                          </a:solidFill>
                          <a:effectLst/>
                        </a:rPr>
                        <a:t>Aayush</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02-oct-2021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a16="http://schemas.microsoft.com/office/drawing/2014/main"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6524863"/>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3.</a:t>
            </a:r>
            <a:r>
              <a:rPr lang="en-US" sz="2000" b="1" u="sng" dirty="0">
                <a:effectLst/>
                <a:latin typeface="Calibri" panose="020F0502020204030204" pitchFamily="34" charset="0"/>
                <a:ea typeface="Times New Roman" panose="02020603050405020304" pitchFamily="18" charset="0"/>
              </a:rPr>
              <a:t> Data Transformation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3693319"/>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US" sz="1800" u="sng" dirty="0">
                <a:solidFill>
                  <a:srgbClr val="0563C1"/>
                </a:solidFill>
                <a:effectLst/>
                <a:latin typeface="Calibri" panose="020F0502020204030204" pitchFamily="34" charset="0"/>
                <a:ea typeface="Times New Roman" panose="02020603050405020304" pitchFamily="18" charset="0"/>
                <a:hlinkClick r:id="rId2"/>
              </a:rPr>
              <a:t>https://salespredictionapp.herokuapp.com/</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a16="http://schemas.microsoft.com/office/drawing/2014/main"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a16="http://schemas.microsoft.com/office/drawing/2014/main"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2673</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Calibri Light</vt:lpstr>
      <vt:lpstr>Noto Sans Symbols</vt:lpstr>
      <vt:lpstr>Times New Roman</vt:lpstr>
      <vt:lpstr>Wingdings</vt: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saiganesh dokala</cp:lastModifiedBy>
  <cp:revision>2</cp:revision>
  <dcterms:created xsi:type="dcterms:W3CDTF">2021-09-11T17:23:38Z</dcterms:created>
  <dcterms:modified xsi:type="dcterms:W3CDTF">2021-10-02T15:40:50Z</dcterms:modified>
</cp:coreProperties>
</file>