
<file path=[Content_Types].xml><?xml version="1.0" encoding="utf-8"?>
<Types xmlns="http://schemas.openxmlformats.org/package/2006/content-types">
  <Default Extension="1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B40C-9F0C-DC14-73B9-532A3B357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4C0B7-B294-7666-F179-2219B7176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699E6-875D-F0CF-8035-B2497088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43AE-F9FC-61E9-7DD6-2DC1E78D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6C96-D862-0296-AD6E-F4981D3E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4A24-7D96-A851-9653-150B7A0F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AA179-103B-3DF8-0360-1F8E6F49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3360A-C653-70B6-D844-AEEF6AAE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480C-7857-8987-687F-0A87D882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F76E-0C49-25E9-AFF6-2609A731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7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F0766-F828-3AC2-00C7-F59815268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33448-D51F-3574-876A-BFC7BE093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3E31E-A8B0-F530-0FC9-30938F3E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7897-B03D-275C-A0B7-FDDDDBB9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E0C7-C7C4-B1D2-6A5E-BA5088D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0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D352-79B3-133F-8796-3E21A7D2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3802-2C7F-8BEA-573A-79FD1349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8E31-3A3A-9C9F-B469-E11CEFF0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4E0F-AFE2-0952-B9D8-8EF89929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ECAB-72A5-A237-D8FD-4A2A5F63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4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BC94-C22B-5249-F414-4A775374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E35C-A15A-8842-253D-1B215C7CA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374C-B85D-FEB8-B110-2BDA2B66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A93A-F59F-2431-C147-3B350D6A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1981-2B61-73EE-55E9-604B280D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F262-1FDE-0FF6-D40D-E963F290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7C46-D233-AFE9-B97B-BF4AB9F94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9F1E6-8AB4-2F4E-C8CD-58323529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4936-24B5-838A-F1CF-6D9EF86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72637-F3FE-A004-C7B6-D0FCBDF7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B335E-4663-9BF5-E00A-4F3907A7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3D4F-F4C0-7B14-457E-FD17E87C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84B7-8D5D-63A7-CD5F-F08D4848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8982B-8107-FA09-9958-15950DDD4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E6596-C648-1E7D-1546-277EB710B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B036C-D1E3-40D4-333F-A7AD7292A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1EE8D-72B5-C29B-A441-447208D0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02DEE-82A4-2D74-AAD0-2204A7E1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FB9EC-C046-50D1-0F51-A3F1B65E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92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7ECA-15EB-9FB0-BEDF-1EA6E05E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D5135-A635-AE53-5E3A-B63321FE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E3A11-2DF8-19EF-68C2-F8671DB3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2B41B-B5A4-71B5-15C7-EF2BDE42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4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32979-F113-3C99-4656-C91EA534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3012B-E321-FC6B-B85B-12BA5DAA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25AB-200D-FDF0-792A-9AEEFA29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5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1094-FD2B-D223-406F-C6796794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2DC7-B358-CC4F-4DB6-D535CCDD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74E4D-2ECA-6B7A-EBD0-4E1374811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E0B4A-B2F9-9329-646D-AA091C0C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A65CC-5D92-116E-59D1-F561DE00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47249-C5DC-68CC-1DF1-96EDE22C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0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9AC-7B67-7CF4-34CD-8698A962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E5CC3-36DC-DF03-CB3A-963D56FB1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C06F8-6C7F-129A-9F56-80B68D2DD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126FE-EA89-A5EE-6428-F8A83404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2965-11C3-0C1D-BA2F-5ADB67D3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996B5-0BDB-EB34-ED7B-860655DC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57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018F-9F8A-BCED-108C-89D51075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1F9F5-725E-7575-B8EF-AEBAF425D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5B366-317C-E2BA-CE10-979C123F3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E979-AC46-494D-8F64-EBCB77583B3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DF1A-4018-520B-4A62-33DB036C7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C693-DFC3-1151-1FE7-91D3B1585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442D6-CFD0-4140-BDC1-7AD44BEA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94728/free-illustration-image-thank-you-black-calligraphy" TargetMode="External"/><Relationship Id="rId2" Type="http://schemas.openxmlformats.org/officeDocument/2006/relationships/image" Target="../media/image8.1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AB97-EA58-4391-1594-51B719D03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D691C-69C7-C637-B348-ABBCC1500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3A7147-E0B9-584B-E910-6FF90974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FE2D-22C0-6931-42A2-1AE4CE23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2CB5D-7B3B-BDE5-BEAD-ECD310EDE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8839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28F6-1B87-DCF6-50A3-DEE784B3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A0E63D-3966-E035-0321-53FA97441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90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89F6-A229-64A2-6976-A65A2E90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4B6A6-AA3C-0F83-E27B-F8E64130E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65194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5A18-414B-939F-4F67-DFB59BF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E7A225-B35A-8A52-7858-4813E8638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7694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2CBD-371A-BC95-90C3-11578E49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FEA70-2649-E469-6B44-9B9F9A2A2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9650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0434-FC98-8E3F-EA86-E60594EB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345B5-4D8A-5237-8865-209FB994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1817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5F8B-E206-CE22-4601-CE6D0215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58741-028D-F8EC-9CF0-089313CCD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378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KASHYAP</dc:creator>
  <cp:lastModifiedBy>AYUSH KASHYAP</cp:lastModifiedBy>
  <cp:revision>1</cp:revision>
  <dcterms:created xsi:type="dcterms:W3CDTF">2024-08-12T15:20:44Z</dcterms:created>
  <dcterms:modified xsi:type="dcterms:W3CDTF">2024-08-12T15:20:58Z</dcterms:modified>
</cp:coreProperties>
</file>