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3F5"/>
    <a:srgbClr val="393D47"/>
    <a:srgbClr val="EDF2F5"/>
    <a:srgbClr val="E9ECEE"/>
    <a:srgbClr val="FFE7D6"/>
    <a:srgbClr val="DBDBDB"/>
    <a:srgbClr val="FFE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4DEAE-A2A0-4480-BA96-8B19770B2FCA}" v="8" dt="2023-09-21T07:28:4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tha khemka" userId="71e16abde83aa9de" providerId="LiveId" clId="{9244DEAE-A2A0-4480-BA96-8B19770B2FCA}"/>
    <pc:docChg chg="undo custSel addSld delSld modSld sldOrd">
      <pc:chgData name="nishtha khemka" userId="71e16abde83aa9de" providerId="LiveId" clId="{9244DEAE-A2A0-4480-BA96-8B19770B2FCA}" dt="2023-09-21T07:57:03.833" v="759" actId="1076"/>
      <pc:docMkLst>
        <pc:docMk/>
      </pc:docMkLst>
      <pc:sldChg chg="addSp delSp modSp mod">
        <pc:chgData name="nishtha khemka" userId="71e16abde83aa9de" providerId="LiveId" clId="{9244DEAE-A2A0-4480-BA96-8B19770B2FCA}" dt="2023-09-21T07:56:57.066" v="758" actId="14100"/>
        <pc:sldMkLst>
          <pc:docMk/>
          <pc:sldMk cId="1869910619" sldId="263"/>
        </pc:sldMkLst>
        <pc:spChg chg="mod">
          <ac:chgData name="nishtha khemka" userId="71e16abde83aa9de" providerId="LiveId" clId="{9244DEAE-A2A0-4480-BA96-8B19770B2FCA}" dt="2023-09-21T04:57:37.409" v="22" actId="1076"/>
          <ac:spMkLst>
            <pc:docMk/>
            <pc:sldMk cId="1869910619" sldId="263"/>
            <ac:spMk id="3" creationId="{A9B1A25B-21A6-0240-9A80-58EC1F8AD881}"/>
          </ac:spMkLst>
        </pc:spChg>
        <pc:spChg chg="mod">
          <ac:chgData name="nishtha khemka" userId="71e16abde83aa9de" providerId="LiveId" clId="{9244DEAE-A2A0-4480-BA96-8B19770B2FCA}" dt="2023-09-21T07:48:51.593" v="660" actId="2710"/>
          <ac:spMkLst>
            <pc:docMk/>
            <pc:sldMk cId="1869910619" sldId="263"/>
            <ac:spMk id="4" creationId="{C8160C6E-1854-86C4-C7AD-40B688DA8AE3}"/>
          </ac:spMkLst>
        </pc:spChg>
        <pc:spChg chg="add del mod">
          <ac:chgData name="nishtha khemka" userId="71e16abde83aa9de" providerId="LiveId" clId="{9244DEAE-A2A0-4480-BA96-8B19770B2FCA}" dt="2023-09-21T05:13:59.230" v="82"/>
          <ac:spMkLst>
            <pc:docMk/>
            <pc:sldMk cId="1869910619" sldId="263"/>
            <ac:spMk id="7" creationId="{8AEEAC5E-A31A-F477-85EF-08CD7BAD1BC8}"/>
          </ac:spMkLst>
        </pc:spChg>
        <pc:spChg chg="del">
          <ac:chgData name="nishtha khemka" userId="71e16abde83aa9de" providerId="LiveId" clId="{9244DEAE-A2A0-4480-BA96-8B19770B2FCA}" dt="2023-09-21T03:52:16.413" v="4" actId="478"/>
          <ac:spMkLst>
            <pc:docMk/>
            <pc:sldMk cId="1869910619" sldId="263"/>
            <ac:spMk id="8" creationId="{95A91BD0-53EE-9DC4-0BE3-0DD44C771EFE}"/>
          </ac:spMkLst>
        </pc:spChg>
        <pc:spChg chg="add mod">
          <ac:chgData name="nishtha khemka" userId="71e16abde83aa9de" providerId="LiveId" clId="{9244DEAE-A2A0-4480-BA96-8B19770B2FCA}" dt="2023-09-21T07:56:57.066" v="758" actId="14100"/>
          <ac:spMkLst>
            <pc:docMk/>
            <pc:sldMk cId="1869910619" sldId="263"/>
            <ac:spMk id="9" creationId="{FC27B597-5CD9-40D4-E9A4-F28B36455C51}"/>
          </ac:spMkLst>
        </pc:spChg>
        <pc:spChg chg="add mod">
          <ac:chgData name="nishtha khemka" userId="71e16abde83aa9de" providerId="LiveId" clId="{9244DEAE-A2A0-4480-BA96-8B19770B2FCA}" dt="2023-09-21T07:52:59.221" v="692" actId="1076"/>
          <ac:spMkLst>
            <pc:docMk/>
            <pc:sldMk cId="1869910619" sldId="263"/>
            <ac:spMk id="11" creationId="{094EB454-FC5A-3315-151C-FB290C9CB7EF}"/>
          </ac:spMkLst>
        </pc:spChg>
        <pc:picChg chg="add del mod">
          <ac:chgData name="nishtha khemka" userId="71e16abde83aa9de" providerId="LiveId" clId="{9244DEAE-A2A0-4480-BA96-8B19770B2FCA}" dt="2023-09-21T05:02:08.550" v="29" actId="478"/>
          <ac:picMkLst>
            <pc:docMk/>
            <pc:sldMk cId="1869910619" sldId="263"/>
            <ac:picMk id="6" creationId="{A30CAD0D-F8BA-76F8-D3E8-B485DD594ADD}"/>
          </ac:picMkLst>
        </pc:picChg>
      </pc:sldChg>
      <pc:sldChg chg="addSp delSp modSp mod">
        <pc:chgData name="nishtha khemka" userId="71e16abde83aa9de" providerId="LiveId" clId="{9244DEAE-A2A0-4480-BA96-8B19770B2FCA}" dt="2023-09-21T07:57:03.833" v="759" actId="1076"/>
        <pc:sldMkLst>
          <pc:docMk/>
          <pc:sldMk cId="3177173368" sldId="266"/>
        </pc:sldMkLst>
        <pc:spChg chg="del">
          <ac:chgData name="nishtha khemka" userId="71e16abde83aa9de" providerId="LiveId" clId="{9244DEAE-A2A0-4480-BA96-8B19770B2FCA}" dt="2023-09-21T05:03:58.187" v="39" actId="478"/>
          <ac:spMkLst>
            <pc:docMk/>
            <pc:sldMk cId="3177173368" sldId="266"/>
            <ac:spMk id="3" creationId="{A9B1A25B-21A6-0240-9A80-58EC1F8AD881}"/>
          </ac:spMkLst>
        </pc:spChg>
        <pc:spChg chg="del mod">
          <ac:chgData name="nishtha khemka" userId="71e16abde83aa9de" providerId="LiveId" clId="{9244DEAE-A2A0-4480-BA96-8B19770B2FCA}" dt="2023-09-21T03:52:03.590" v="3"/>
          <ac:spMkLst>
            <pc:docMk/>
            <pc:sldMk cId="3177173368" sldId="266"/>
            <ac:spMk id="7" creationId="{5C809540-FB2F-760F-F6D5-0298529383DB}"/>
          </ac:spMkLst>
        </pc:spChg>
        <pc:spChg chg="add mod">
          <ac:chgData name="nishtha khemka" userId="71e16abde83aa9de" providerId="LiveId" clId="{9244DEAE-A2A0-4480-BA96-8B19770B2FCA}" dt="2023-09-21T07:57:03.833" v="759" actId="1076"/>
          <ac:spMkLst>
            <pc:docMk/>
            <pc:sldMk cId="3177173368" sldId="266"/>
            <ac:spMk id="8" creationId="{117B5DDC-7E44-2039-4D12-1C87F263D88D}"/>
          </ac:spMkLst>
        </pc:spChg>
        <pc:spChg chg="add del mod">
          <ac:chgData name="nishtha khemka" userId="71e16abde83aa9de" providerId="LiveId" clId="{9244DEAE-A2A0-4480-BA96-8B19770B2FCA}" dt="2023-09-21T07:29:06.160" v="544" actId="478"/>
          <ac:spMkLst>
            <pc:docMk/>
            <pc:sldMk cId="3177173368" sldId="266"/>
            <ac:spMk id="12" creationId="{D2C81994-4980-854F-1B1D-E29F3E04FE12}"/>
          </ac:spMkLst>
        </pc:spChg>
        <pc:picChg chg="del">
          <ac:chgData name="nishtha khemka" userId="71e16abde83aa9de" providerId="LiveId" clId="{9244DEAE-A2A0-4480-BA96-8B19770B2FCA}" dt="2023-09-21T03:51:58.381" v="0" actId="478"/>
          <ac:picMkLst>
            <pc:docMk/>
            <pc:sldMk cId="3177173368" sldId="266"/>
            <ac:picMk id="5" creationId="{DD19257C-063D-C6C9-BDB4-21340555CC7D}"/>
          </ac:picMkLst>
        </pc:picChg>
        <pc:picChg chg="add del mod">
          <ac:chgData name="nishtha khemka" userId="71e16abde83aa9de" providerId="LiveId" clId="{9244DEAE-A2A0-4480-BA96-8B19770B2FCA}" dt="2023-09-21T05:58:28.201" v="283" actId="478"/>
          <ac:picMkLst>
            <pc:docMk/>
            <pc:sldMk cId="3177173368" sldId="266"/>
            <ac:picMk id="6" creationId="{DC9264DB-98ED-C122-7F97-6B4ED6ECA30D}"/>
          </ac:picMkLst>
        </pc:picChg>
        <pc:picChg chg="add mod">
          <ac:chgData name="nishtha khemka" userId="71e16abde83aa9de" providerId="LiveId" clId="{9244DEAE-A2A0-4480-BA96-8B19770B2FCA}" dt="2023-09-21T05:59:39.255" v="295" actId="1076"/>
          <ac:picMkLst>
            <pc:docMk/>
            <pc:sldMk cId="3177173368" sldId="266"/>
            <ac:picMk id="11" creationId="{373D73AF-7AFC-0785-8052-D7C0859E625A}"/>
          </ac:picMkLst>
        </pc:picChg>
      </pc:sldChg>
      <pc:sldChg chg="modSp add del mod ord">
        <pc:chgData name="nishtha khemka" userId="71e16abde83aa9de" providerId="LiveId" clId="{9244DEAE-A2A0-4480-BA96-8B19770B2FCA}" dt="2023-09-21T06:01:00.838" v="296" actId="2696"/>
        <pc:sldMkLst>
          <pc:docMk/>
          <pc:sldMk cId="1468401117" sldId="267"/>
        </pc:sldMkLst>
        <pc:spChg chg="mod">
          <ac:chgData name="nishtha khemka" userId="71e16abde83aa9de" providerId="LiveId" clId="{9244DEAE-A2A0-4480-BA96-8B19770B2FCA}" dt="2023-09-21T05:25:05.689" v="280" actId="20577"/>
          <ac:spMkLst>
            <pc:docMk/>
            <pc:sldMk cId="1468401117" sldId="267"/>
            <ac:spMk id="4" creationId="{C8160C6E-1854-86C4-C7AD-40B688DA8AE3}"/>
          </ac:spMkLst>
        </pc:spChg>
      </pc:sldChg>
      <pc:sldChg chg="del">
        <pc:chgData name="nishtha khemka" userId="71e16abde83aa9de" providerId="LiveId" clId="{9244DEAE-A2A0-4480-BA96-8B19770B2FCA}" dt="2023-09-21T03:52:21.130" v="5" actId="2696"/>
        <pc:sldMkLst>
          <pc:docMk/>
          <pc:sldMk cId="3383847684" sldId="267"/>
        </pc:sldMkLst>
      </pc:sldChg>
      <pc:sldChg chg="del">
        <pc:chgData name="nishtha khemka" userId="71e16abde83aa9de" providerId="LiveId" clId="{9244DEAE-A2A0-4480-BA96-8B19770B2FCA}" dt="2023-09-21T03:52:23.872" v="6" actId="2696"/>
        <pc:sldMkLst>
          <pc:docMk/>
          <pc:sldMk cId="424578612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9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1">
            <a:extLst>
              <a:ext uri="{FF2B5EF4-FFF2-40B4-BE49-F238E27FC236}">
                <a16:creationId xmlns:a16="http://schemas.microsoft.com/office/drawing/2014/main" id="{A9B1A25B-21A6-0240-9A80-58EC1F8AD881}"/>
              </a:ext>
            </a:extLst>
          </p:cNvPr>
          <p:cNvSpPr txBox="1">
            <a:spLocks/>
          </p:cNvSpPr>
          <p:nvPr/>
        </p:nvSpPr>
        <p:spPr>
          <a:xfrm>
            <a:off x="3135343" y="360633"/>
            <a:ext cx="5167799" cy="9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Tx/>
              <a:buFontTx/>
            </a:pPr>
            <a:r>
              <a:rPr lang="en-US" sz="4800" b="1" u="sng" dirty="0">
                <a:solidFill>
                  <a:srgbClr val="393D47"/>
                </a:solidFill>
              </a:rPr>
              <a:t>BitBuilders</a:t>
            </a:r>
            <a:endParaRPr lang="en-US" b="1" u="sng" dirty="0">
              <a:solidFill>
                <a:srgbClr val="393D47"/>
              </a:solidFill>
              <a:ea typeface="Calibri Light"/>
              <a:cs typeface="Calibri Light"/>
            </a:endParaRPr>
          </a:p>
        </p:txBody>
      </p:sp>
      <p:pic>
        <p:nvPicPr>
          <p:cNvPr id="10" name="Google Shape;212;p1" descr="A logo of a light bulb&#10;&#10;Description automatically generated">
            <a:extLst>
              <a:ext uri="{FF2B5EF4-FFF2-40B4-BE49-F238E27FC236}">
                <a16:creationId xmlns:a16="http://schemas.microsoft.com/office/drawing/2014/main" id="{86DFD270-C63B-884D-9FF1-9703284CCA5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6417" y="7792"/>
            <a:ext cx="1688032" cy="9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B05BD7-5E01-5D72-232D-C6CDE5B89E64}"/>
              </a:ext>
            </a:extLst>
          </p:cNvPr>
          <p:cNvSpPr/>
          <p:nvPr/>
        </p:nvSpPr>
        <p:spPr>
          <a:xfrm>
            <a:off x="11843816" y="0"/>
            <a:ext cx="345059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60C6E-1854-86C4-C7AD-40B688DA8AE3}"/>
              </a:ext>
            </a:extLst>
          </p:cNvPr>
          <p:cNvSpPr/>
          <p:nvPr/>
        </p:nvSpPr>
        <p:spPr>
          <a:xfrm>
            <a:off x="373812" y="1153886"/>
            <a:ext cx="11470004" cy="76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tx1"/>
                </a:solidFill>
                <a:ea typeface="+mn-lt"/>
                <a:cs typeface="+mn-lt"/>
              </a:rPr>
              <a:t>Problem Statement Title:</a:t>
            </a:r>
            <a:r>
              <a:rPr lang="en-US" sz="2200" b="1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</a:rPr>
              <a:t>AI-Powered Career Guidance for Secondary School Students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tx1"/>
                </a:solidFill>
                <a:ea typeface="+mn-lt"/>
                <a:cs typeface="+mn-lt"/>
              </a:rPr>
              <a:t>Theme: </a:t>
            </a:r>
            <a:r>
              <a:rPr lang="en-US" sz="2200" dirty="0">
                <a:ea typeface="+mn-lt"/>
                <a:cs typeface="+mn-lt"/>
              </a:rPr>
              <a:t>Smart</a:t>
            </a: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Education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7B597-5CD9-40D4-E9A4-F28B36455C51}"/>
              </a:ext>
            </a:extLst>
          </p:cNvPr>
          <p:cNvSpPr txBox="1"/>
          <p:nvPr/>
        </p:nvSpPr>
        <p:spPr>
          <a:xfrm>
            <a:off x="373813" y="2168110"/>
            <a:ext cx="79293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KEY</a:t>
            </a:r>
            <a:r>
              <a:rPr lang="en-IN" b="1" dirty="0"/>
              <a:t> </a:t>
            </a:r>
            <a:r>
              <a:rPr lang="en-IN" sz="2200" b="1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POINTS: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AI based career guidance.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Collaboration with NTA and making the tests mandatory.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Feedback and Suggestion.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Increase Productivity and Planning.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Career path exploration.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Personalized Recommendations.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Educational Pathways.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Aptitude and mandatory English test.</a:t>
            </a:r>
          </a:p>
          <a:p>
            <a:endParaRPr lang="en-IN" sz="2200" dirty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EB454-FC5A-3315-151C-FB290C9CB7EF}"/>
              </a:ext>
            </a:extLst>
          </p:cNvPr>
          <p:cNvSpPr txBox="1"/>
          <p:nvPr/>
        </p:nvSpPr>
        <p:spPr>
          <a:xfrm>
            <a:off x="8550792" y="526427"/>
            <a:ext cx="2666999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FutureJourney.ai</a:t>
            </a:r>
          </a:p>
        </p:txBody>
      </p:sp>
    </p:spTree>
    <p:extLst>
      <p:ext uri="{BB962C8B-B14F-4D97-AF65-F5344CB8AC3E}">
        <p14:creationId xmlns:p14="http://schemas.microsoft.com/office/powerpoint/2010/main" val="18699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12;p1" descr="A logo of a light bulb&#10;&#10;Description automatically generated">
            <a:extLst>
              <a:ext uri="{FF2B5EF4-FFF2-40B4-BE49-F238E27FC236}">
                <a16:creationId xmlns:a16="http://schemas.microsoft.com/office/drawing/2014/main" id="{86DFD270-C63B-884D-9FF1-9703284CCA5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6417" y="7792"/>
            <a:ext cx="1688032" cy="9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B05BD7-5E01-5D72-232D-C6CDE5B89E64}"/>
              </a:ext>
            </a:extLst>
          </p:cNvPr>
          <p:cNvSpPr/>
          <p:nvPr/>
        </p:nvSpPr>
        <p:spPr>
          <a:xfrm>
            <a:off x="11843816" y="0"/>
            <a:ext cx="345059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B5DDC-7E44-2039-4D12-1C87F263D88D}"/>
              </a:ext>
            </a:extLst>
          </p:cNvPr>
          <p:cNvSpPr txBox="1"/>
          <p:nvPr/>
        </p:nvSpPr>
        <p:spPr>
          <a:xfrm>
            <a:off x="950433" y="266861"/>
            <a:ext cx="1013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Design/ Wireframing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D73AF-7AFC-0785-8052-D7C0859E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4" y="913192"/>
            <a:ext cx="11005456" cy="53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nishtha khemka</cp:lastModifiedBy>
  <cp:revision>288</cp:revision>
  <dcterms:created xsi:type="dcterms:W3CDTF">2022-02-11T07:14:46Z</dcterms:created>
  <dcterms:modified xsi:type="dcterms:W3CDTF">2023-09-21T07:57:07Z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