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Market Information for Asset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Major Currencies, Cross Currencies, Exotic Currencies, and Commodities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and Loss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EUR/USD (1 PIP movement): 1.08426 to 1.08436</a:t>
            </a:r>
          </a:p>
          <a:p>
            <a:r>
              <a:t>Units: 100,000 (Standard Lot)</a:t>
            </a:r>
          </a:p>
          <a:p>
            <a:r>
              <a:t>Profit: $10</a:t>
            </a:r>
          </a:p>
          <a:p/>
          <a:p>
            <a:r>
              <a:t>2. USD/JPY (1 PIP movement): 149.77 to 149.78</a:t>
            </a:r>
          </a:p>
          <a:p>
            <a:r>
              <a:t>Units: 10,000 (Mini Lot)</a:t>
            </a:r>
          </a:p>
          <a:p>
            <a:r>
              <a:t>Profit: ¥100 = $0.67</a:t>
            </a:r>
          </a:p>
          <a:p/>
          <a:p>
            <a:r>
              <a:t>3. XAU/USD (1 Tick movement): 2361.04 to 2362.04</a:t>
            </a:r>
          </a:p>
          <a:p>
            <a:r>
              <a:t>Units: 10,000 (Mini Lot)</a:t>
            </a:r>
          </a:p>
          <a:p>
            <a:r>
              <a:t>Profit: $10,000</a:t>
            </a:r>
          </a:p>
          <a:p/>
          <a:p>
            <a:r>
              <a:t>4. BTC/USD (1 Pip movement): 67,544 to 67,545</a:t>
            </a:r>
          </a:p>
          <a:p>
            <a:r>
              <a:t>Units: 10,000 (Mini Lot)</a:t>
            </a:r>
          </a:p>
          <a:p>
            <a:r>
              <a:t>Profit: $10,000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findings and interpretations.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EUR/USD</a:t>
            </a:r>
          </a:p>
          <a:p>
            <a:r>
              <a:t>2. USD/JPY</a:t>
            </a:r>
          </a:p>
          <a:p>
            <a:r>
              <a:t>3. GBP/USD</a:t>
            </a:r>
          </a:p>
          <a:p>
            <a:r>
              <a:t>4. USD/CHF</a:t>
            </a:r>
          </a:p>
          <a:p>
            <a:r>
              <a:t>5. AUD/USD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EUR/GBP</a:t>
            </a:r>
          </a:p>
          <a:p>
            <a:r>
              <a:t>2. EUR/JPY</a:t>
            </a:r>
          </a:p>
          <a:p>
            <a:r>
              <a:t>3. GBP/JPY</a:t>
            </a:r>
          </a:p>
          <a:p>
            <a:r>
              <a:t>4. AUD/NZD</a:t>
            </a:r>
          </a:p>
          <a:p>
            <a:r>
              <a:t>5. CHF/JPY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Exotic 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USD/INR</a:t>
            </a:r>
          </a:p>
          <a:p>
            <a:r>
              <a:t>2. USD/TRY</a:t>
            </a:r>
          </a:p>
          <a:p>
            <a:r>
              <a:t>3. USD/ZAR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Commodities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Gold (XAU/USD)</a:t>
            </a:r>
          </a:p>
          <a:p>
            <a:r>
              <a:t>2. Crude Oil (WTI/USD)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Currencies Market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81000">
                <a:tc>
                  <a:txBody>
                    <a:bodyPr/>
                    <a:lstStyle/>
                    <a:p>
                      <a:r>
                        <a:t>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Base = X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Ask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Spread (Mini Lot)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Spread (Standard Lot)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EUR/USD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1.08436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1.08430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1.08436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$6.00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USD/JPY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$1.00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GBP/USD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1.24562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$5.00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USD/CHF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$5.00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AUD/USD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$5.00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 of EUR/USD Two-Way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 Currency: EUR</a:t>
            </a:r>
          </a:p>
          <a:p>
            <a:r>
              <a:t>Quote Currency: USD</a:t>
            </a:r>
          </a:p>
          <a:p>
            <a:r>
              <a:t>If you want to buy EUR/USD, you pay 1.08436 USD for 1 EUR (ask price).</a:t>
            </a:r>
          </a:p>
          <a:p>
            <a:r>
              <a:t>If you want to sell, you get 1.08430 USD for 1 EUR (bid price).</a:t>
            </a:r>
          </a:p>
          <a:p>
            <a:r>
              <a:t>The spread is 0.6 pips.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 of USD/JPY Two-Way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 Currency: USD</a:t>
            </a:r>
          </a:p>
          <a:p>
            <a:r>
              <a:t>Quote Currency: JPY</a:t>
            </a:r>
          </a:p>
          <a:p>
            <a:r>
              <a:t>Buying 1 USD costs 149.78 JPY (ask price).</a:t>
            </a:r>
          </a:p>
          <a:p>
            <a:r>
              <a:t>Selling 1 USD gets you 149.77 JPY (bid price).</a:t>
            </a:r>
          </a:p>
          <a:p>
            <a:r>
              <a:t>The spread is 1 pip.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 of XAU/USD Two-Way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 Currency: XAU (Gold)</a:t>
            </a:r>
          </a:p>
          <a:p>
            <a:r>
              <a:t>Quote Currency: USD</a:t>
            </a:r>
          </a:p>
          <a:p>
            <a:r>
              <a:t>Buying 1 ounce of gold costs 2362.04 USD (ask price).</a:t>
            </a:r>
          </a:p>
          <a:p>
            <a:r>
              <a:t>Selling 1 ounce gets you 2361.04 USD (bid price).</a:t>
            </a:r>
          </a:p>
          <a:p>
            <a:r>
              <a:t>The spread is 1 pip.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