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8B8EF-7ACB-41AC-BB41-5B407570834A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F18BE-FCC4-4D3D-8597-8CEC1B2AD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5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F18BE-FCC4-4D3D-8597-8CEC1B2AD6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4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F0A7-ECDC-105D-C78D-2868A3C5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B6DEF-AA50-3488-E4D5-64004CE1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4C8C-4380-5752-F2CF-AE08B791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5114-DE3D-9E08-B911-C7FE39B3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FB3E-AE15-2A9E-9293-351B6CEE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2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CC1A-8040-F2FF-1D32-668E2255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5CE1A-624E-1ACB-8A48-3B9BFDEC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FC07-D6FD-B285-79D7-94CC5DD7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CB06-FBB4-DBBD-A494-A28AD9DB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1D4F-0ABE-4199-D647-5D470EF8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B92A8-1EE2-B1AD-9155-18845ADA2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00786-4B32-779A-67AA-DF28E352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DFA8-7DC9-EF77-3B60-0C195AF1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E0D8-03A5-876E-F15C-47B90EEE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8ABF-74BB-3832-4153-9A6C52D1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728-EB6F-8B99-881E-6EAEFA71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2550-406E-816D-8251-7A3763AA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72D7-8E8C-BE5F-6641-367CAA98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E183-2DEB-A018-04A7-97CA1E82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1150-F30A-2A57-C956-75ABD36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DEF5-D54F-461E-555C-94395BE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EA79-C8B6-F759-E165-BA3DC9AF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0F4C-3654-AFB9-7203-5EC374F6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1DA3-B268-ACD2-AD95-A3B2E9E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089D-DC22-48FF-7512-CAF9F86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4B6B-367D-CA9F-3241-76B62B0C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50A5-4201-D508-FD5F-EC79849C0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6E9BC-4796-32FC-DBE7-3E89B60F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08E3-86C7-77C9-A54E-500B0A2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1B9-1DDD-4D4C-CD51-84C5E2BB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2756-C7DC-C651-B73D-19F180E3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4E15-461C-0B56-F7CE-4F130B92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2EDC-7880-A1A3-336E-85264D55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F85D-6F7E-9A9C-95C1-0A742AB3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7129A-B1C6-106C-30AB-D4911707C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85620-2730-59A0-B7B0-A6CCB96B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3C728-7781-AB95-0359-7FF65959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0F422-02CE-E0E3-1F1D-674AA024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06374-996B-37AF-B653-78AA4DA9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1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6AD6-DC11-0430-5701-0B13FCA8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27339-E4BF-3573-CF04-0C133E2A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05793-1726-5467-015A-59906060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1FDAF-8938-47C1-5D70-C371174D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2394-0111-28F4-A8EE-B1093A93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5C9A0-0183-2385-5D55-F374924A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815-1BC2-9FF7-38DF-FAD6390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3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FC4C-60C7-E2C6-AD1C-EEDAE76D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643F-EBA1-F543-4393-4CD7F67A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76F4-8CDB-22DA-EE32-C2FE7928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096F4-5937-03CC-9E9A-4D0DD3F3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4A5A0-274E-09F9-C725-41538AF8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2B10-067E-ED92-1D6D-F617D5F9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1901-4DB9-990D-D810-CE8176C4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34201-E937-E6A9-CD06-1CBC5550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ABA67-A956-895D-0F8B-2E98D02B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B5849-9786-1BBF-BCA6-3C718FF9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657D-69EC-906A-2682-6AF8F9C5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8738-1271-D784-9A0F-A2C124CF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69D91-E63C-59FA-0213-D2498651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6AAB-1767-9175-7C1A-5A46E70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FB1D-6C5B-A5C7-559C-6468CF642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C4E6-2CF7-43A5-8E4E-E5944FAB2575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1E75-3CF7-84FD-36F6-4053CBCD7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F4D8-F5DD-950C-EEC5-949E534B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D6CA-0C35-4CF5-BC70-5147B5CEA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2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7BBB0-4010-EC22-E514-7A297B68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5"/>
            <a:ext cx="12192000" cy="68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934F0-3EAC-2178-FE6C-C398BB7A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AD344-A697-34AF-DE8C-AC54B8F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" y="9614"/>
            <a:ext cx="12209140" cy="6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4FC-E8D5-B307-6F8A-4E2B3A8A3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5B6B-5513-BEFD-4AE7-E7041F17B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FEB7B-FF2F-41A7-B622-DAE4D722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EC8-56C5-85C9-9C4A-4210EB42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3847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9D50CD-B618-43EA-48B1-5A6414AB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989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9AA-73E3-CBF7-2DD7-ECEB0B2B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55DA3D-6B00-5BFE-1A9E-B5862B1EB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D20-8761-E83A-23C0-98D8E127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22D7F-6A2F-C535-5DCB-C45348C2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47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7AF09-F2D6-24BF-9490-724D414D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F21EF-6CC9-A5E4-409D-A491AA8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" y="-1"/>
            <a:ext cx="12173486" cy="68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2E059-7919-1D9D-243E-01BC0EBB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00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maurya</dc:creator>
  <cp:lastModifiedBy>Rohit maurya</cp:lastModifiedBy>
  <cp:revision>3</cp:revision>
  <dcterms:created xsi:type="dcterms:W3CDTF">2024-08-25T05:54:37Z</dcterms:created>
  <dcterms:modified xsi:type="dcterms:W3CDTF">2024-08-25T07:05:48Z</dcterms:modified>
</cp:coreProperties>
</file>