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CRED Investment Pitch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Premium Fintech Ecosystem for India’s Affluent Consumers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 &amp; Investment 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CRED is a premium fintech platform targeting affluent, credit-worthy individuals.</a:t>
            </a:r>
          </a:p>
          <a:p>
            <a:pPr>
              <a:defRPr sz="1800"/>
            </a:pPr>
            <a:r>
              <a:t>Transitioning from rewards app to a multifaceted financial ecosystem.</a:t>
            </a:r>
          </a:p>
          <a:p>
            <a:pPr>
              <a:defRPr sz="1800"/>
            </a:pPr>
            <a:r>
              <a:t>Strong aspirational brand with focus on value-over-volume growth.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Differentiators &amp; Moat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Exclusive high-credit-score user base with strong purchasing power.</a:t>
            </a:r>
          </a:p>
          <a:p>
            <a:pPr>
              <a:defRPr sz="1800"/>
            </a:pPr>
            <a:r>
              <a:t>Strong brand recall via celebrity-driven marketing.</a:t>
            </a:r>
          </a:p>
          <a:p>
            <a:pPr>
              <a:defRPr sz="1800"/>
            </a:pPr>
            <a:r>
              <a:t>Ecosystem expansion via acquisitions (Happay, CreditVidya, Kuvera, Spenny).</a:t>
            </a:r>
          </a:p>
          <a:p>
            <a:pPr>
              <a:defRPr sz="1800"/>
            </a:pPr>
            <a:r>
              <a:t>Founder Kunal Shah’s proven fintech experience (Freecharge).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 &amp;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Core: High-credit-score users (B2C).</a:t>
            </a:r>
          </a:p>
          <a:p>
            <a:pPr>
              <a:defRPr sz="1800"/>
            </a:pPr>
            <a:r>
              <a:t>Revenue: Fees, Lending (CRED Mint), Marketplace commissions, Targeted Ads.</a:t>
            </a:r>
          </a:p>
          <a:p>
            <a:pPr>
              <a:defRPr sz="1800"/>
            </a:pPr>
            <a:r>
              <a:t>Technology: AI-driven CRED Protect for personalized financial insights.</a:t>
            </a:r>
          </a:p>
          <a:p>
            <a:pPr>
              <a:defRPr sz="1800"/>
            </a:pPr>
            <a:r>
              <a:t>Go-to-Market: Exclusivity, viral ads, influencer engagement, IPL campaigns.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Traction &amp;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13M Monthly Active Users (June 2024).</a:t>
            </a:r>
          </a:p>
          <a:p>
            <a:pPr>
              <a:defRPr sz="1800"/>
            </a:pPr>
            <a:r>
              <a:t>152.3M Monthly Transactions (Oct 2024).</a:t>
            </a:r>
          </a:p>
          <a:p>
            <a:pPr>
              <a:defRPr sz="1800"/>
            </a:pPr>
            <a:r>
              <a:t>INR 55,202 crore (~$6.61B) monthly transaction value.</a:t>
            </a:r>
          </a:p>
          <a:p>
            <a:pPr>
              <a:defRPr sz="1800"/>
            </a:pPr>
            <a:r>
              <a:t>Focused on high-value transactions vs mass UPI market (1% UPI share in 2024).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Financials &amp;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FY24 Revenue: INR 2,473 crore (~$296M).</a:t>
            </a:r>
          </a:p>
          <a:p>
            <a:pPr>
              <a:defRPr sz="1800"/>
            </a:pPr>
            <a:r>
              <a:t>FY24 Net Loss: INR 1,646 crore (~$197M).</a:t>
            </a:r>
          </a:p>
          <a:p>
            <a:pPr>
              <a:defRPr sz="1800"/>
            </a:pPr>
            <a:r>
              <a:t>Valuation: $6.4B peak (2022) → $3.7B (2025).</a:t>
            </a:r>
          </a:p>
          <a:p>
            <a:pPr>
              <a:defRPr sz="1800"/>
            </a:pPr>
            <a:r>
              <a:t>Funding: $75M in Series G (May 2025).</a:t>
            </a:r>
          </a:p>
          <a:p>
            <a:pPr>
              <a:defRPr sz="1800"/>
            </a:pPr>
            <a:r>
              <a:t>Risks: High marketing spend, dependency on rewards, limited TAM.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