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0F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5400" b="1">
                <a:solidFill>
                  <a:srgbClr val="0078FF"/>
                </a:solidFill>
              </a:defRPr>
            </a:pPr>
            <a:r>
              <a:t>AI Virtual Shopping Assistant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>
                <a:solidFill>
                  <a:srgbClr val="E6E6E6"/>
                </a:solidFill>
              </a:defRPr>
            </a:pPr>
            <a:r>
              <a:t>Project Submission &amp; Explanation</a:t>
            </a:r>
            <a:br/>
            <a:r>
              <a:t>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0F14"/>
          </a:solidFill>
          <a:ln>
            <a:solidFill>
              <a:srgbClr val="0F0F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FFFF"/>
                </a:solidFill>
              </a:defRPr>
            </a:pPr>
            <a:r>
              <a:t>Problem &amp;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Problem: Shoppers face too many choices and generic listings.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0116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Solution: An AI-powered shopping assistant that understands taste, budget, and intent.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651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→ Fetches live products via Shopify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2918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→ Provides recommendations with Google Gemini AI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9319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→ Conversational shopping experience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0F14"/>
          </a:solidFill>
          <a:ln>
            <a:solidFill>
              <a:srgbClr val="0F0F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FFFF"/>
                </a:solidFill>
              </a:defRPr>
            </a:pPr>
            <a:r>
              <a:t>System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• User → React + TypeScript frontend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0116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• Shopify Storefront API → Product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651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• Gemini AI → Recommendations &amp; chat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2918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• Contexts → Cart &amp; user preferences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9319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• Secure proxy → Protects Gemini API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0F14"/>
          </a:solidFill>
          <a:ln>
            <a:solidFill>
              <a:srgbClr val="0F0F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FFFF"/>
                </a:solidFill>
              </a:defRPr>
            </a:pPr>
            <a:r>
              <a:t>Tech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⚛ React 18 + TypeScript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0116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🎨 Tailwind CSS &amp; Framer Motion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651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🛒 Shopify Storefront API (GraphQL)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2918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🤖 Google Gemini AI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9319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🗂 React Router v6 + Context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0F14"/>
          </a:solidFill>
          <a:ln>
            <a:solidFill>
              <a:srgbClr val="0F0F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FFFF"/>
                </a:solidFill>
              </a:defRPr>
            </a:pPr>
            <a:r>
              <a:t>Key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✨ Personalized product 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0116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💬 Conversational shopping with 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651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🔎 Product browsing &amp; filters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2918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🛍 Smart cart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9319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⚡ Modern UI with animations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5720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🔐 Secure Shopify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0F14"/>
          </a:solidFill>
          <a:ln>
            <a:solidFill>
              <a:srgbClr val="0F0F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FFFF"/>
                </a:solidFill>
              </a:defRPr>
            </a:pPr>
            <a:r>
              <a:t>Project Demo - Screenshots</a:t>
            </a:r>
          </a:p>
        </p:txBody>
      </p:sp>
      <p:pic>
        <p:nvPicPr>
          <p:cNvPr id="4" name="Picture 3" descr="Screenshot 2025-08-24 1426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286000"/>
          </a:xfrm>
          <a:prstGeom prst="rect">
            <a:avLst/>
          </a:prstGeom>
        </p:spPr>
      </p:pic>
      <p:pic>
        <p:nvPicPr>
          <p:cNvPr id="5" name="Picture 4" descr="Screenshot 2025-08-24 1427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286000"/>
          </a:xfrm>
          <a:prstGeom prst="rect">
            <a:avLst/>
          </a:prstGeom>
        </p:spPr>
      </p:pic>
      <p:pic>
        <p:nvPicPr>
          <p:cNvPr id="6" name="Picture 5" descr="Screenshot 2025-08-24 1427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0" y="3657600"/>
            <a:ext cx="3657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0F14"/>
          </a:solidFill>
          <a:ln>
            <a:solidFill>
              <a:srgbClr val="0F0F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FFFF"/>
                </a:solidFill>
              </a:defRPr>
            </a:pPr>
            <a:r>
              <a:t>Results &amp;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🚀 Faster product discovery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0116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📈 Higher customer engagement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651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😊 Improved shopping experience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2918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🏗 Scalable &amp; secure foundation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0F14"/>
          </a:solidFill>
          <a:ln>
            <a:solidFill>
              <a:srgbClr val="0F0F1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FFFF"/>
                </a:solidFill>
              </a:defRPr>
            </a:pPr>
            <a:r>
              <a:t>Conclusion &amp; 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Conclusion: AI + Shopify = Smarter shopping experience.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0116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Future Scope: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651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• Payments &amp; checkout integration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2918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• User authentication &amp; profiles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9319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• Multilingual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5720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E6E6E6"/>
                </a:solidFill>
              </a:defRPr>
            </a:pPr>
            <a:r>
              <a:t>• Analytics &amp; feedback loop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0F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 b="1">
                <a:solidFill>
                  <a:srgbClr val="00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E6E6E6"/>
                </a:solidFill>
              </a:defRPr>
            </a:pPr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