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3C8CF-C268-47CA-9BF6-A61FAA5F08CC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2DF1-B363-4704-8586-86167D0618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77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AB2DF1-B363-4704-8586-86167D0618D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1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06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2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547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701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1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711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50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41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2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3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2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48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54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8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4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71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907197"/>
            <a:ext cx="8448761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/>
              <a:t>RESUME BUILDER </a:t>
            </a:r>
            <a:r>
              <a:rPr dirty="0" err="1" smtClean="0"/>
              <a:t>WEB</a:t>
            </a:r>
            <a:r>
              <a:rPr lang="en-US" dirty="0" err="1" smtClean="0"/>
              <a:t>site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9201" y="1703435"/>
            <a:ext cx="1688992" cy="1573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81961" y="5195469"/>
            <a:ext cx="5638800" cy="11349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1532255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solidFill>
                  <a:schemeClr val="tx2">
                    <a:lumMod val="75000"/>
                  </a:schemeClr>
                </a:solidFill>
                <a:latin typeface="Microsoft Sans Serif"/>
                <a:cs typeface="Microsoft Sans Serif"/>
              </a:rPr>
              <a:t>SUBMITTED BY  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Microsoft Sans Serif"/>
              <a:cs typeface="Microsoft Sans Serif"/>
            </a:endParaRPr>
          </a:p>
          <a:p>
            <a:pPr marL="12700" marR="1532255">
              <a:lnSpc>
                <a:spcPct val="100000"/>
              </a:lnSpc>
              <a:spcBef>
                <a:spcPts val="110"/>
              </a:spcBef>
            </a:pPr>
            <a:r>
              <a:rPr lang="en-US" sz="2400" dirty="0" smtClean="0">
                <a:latin typeface="Microsoft Sans Serif"/>
                <a:cs typeface="Microsoft Sans Serif"/>
              </a:rPr>
              <a:t>Ayush </a:t>
            </a:r>
            <a:r>
              <a:rPr lang="en-US" sz="2400" dirty="0" err="1" smtClean="0">
                <a:latin typeface="Microsoft Sans Serif"/>
                <a:cs typeface="Microsoft Sans Serif"/>
              </a:rPr>
              <a:t>Rajak</a:t>
            </a:r>
            <a:endParaRPr sz="24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 err="1" smtClean="0">
                <a:latin typeface="Microsoft Sans Serif"/>
                <a:cs typeface="Microsoft Sans Serif"/>
              </a:rPr>
              <a:t>St</a:t>
            </a:r>
            <a:r>
              <a:rPr lang="en-US" sz="2400" dirty="0" err="1" smtClean="0">
                <a:latin typeface="Microsoft Sans Serif"/>
                <a:cs typeface="Microsoft Sans Serif"/>
              </a:rPr>
              <a:t>d</a:t>
            </a:r>
            <a:r>
              <a:rPr sz="2400" dirty="0" err="1" smtClean="0">
                <a:latin typeface="Microsoft Sans Serif"/>
                <a:cs typeface="Microsoft Sans Serif"/>
              </a:rPr>
              <a:t>.code</a:t>
            </a:r>
            <a:r>
              <a:rPr sz="2400" dirty="0" smtClean="0">
                <a:latin typeface="Microsoft Sans Serif"/>
                <a:cs typeface="Microsoft Sans Serif"/>
              </a:rPr>
              <a:t>- B2155R10106</a:t>
            </a:r>
            <a:r>
              <a:rPr lang="en-US" sz="2400" dirty="0" smtClean="0">
                <a:latin typeface="Microsoft Sans Serif"/>
                <a:cs typeface="Microsoft Sans Serif"/>
              </a:rPr>
              <a:t>082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3219" y="5186164"/>
            <a:ext cx="3048000" cy="7655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solidFill>
                  <a:schemeClr val="tx2">
                    <a:lumMod val="75000"/>
                  </a:schemeClr>
                </a:solidFill>
                <a:latin typeface="Microsoft Sans Serif"/>
                <a:cs typeface="Microsoft Sans Serif"/>
              </a:rPr>
              <a:t>GUIDED </a:t>
            </a:r>
            <a:r>
              <a:rPr sz="2400" dirty="0" smtClean="0">
                <a:solidFill>
                  <a:schemeClr val="tx2">
                    <a:lumMod val="75000"/>
                  </a:schemeClr>
                </a:solidFill>
                <a:latin typeface="Microsoft Sans Serif"/>
                <a:cs typeface="Microsoft Sans Serif"/>
              </a:rPr>
              <a:t>B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Microsoft Sans Serif"/>
                <a:cs typeface="Microsoft Sans Serif"/>
              </a:rPr>
              <a:t>Y</a:t>
            </a:r>
          </a:p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lang="en-US" sz="2400" dirty="0">
                <a:solidFill>
                  <a:srgbClr val="B93E51"/>
                </a:solidFill>
                <a:latin typeface="Microsoft Sans Serif"/>
                <a:cs typeface="Microsoft Sans Serif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Microsoft Sans Serif"/>
                <a:cs typeface="Microsoft Sans Serif"/>
              </a:rPr>
              <a:t>Mr.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Microsoft Sans Serif"/>
                <a:cs typeface="Microsoft Sans Serif"/>
              </a:rPr>
              <a:t>V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Microsoft Sans Serif"/>
                <a:cs typeface="Microsoft Sans Serif"/>
              </a:rPr>
              <a:t>inay 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Microsoft Sans Serif"/>
                <a:cs typeface="Microsoft Sans Serif"/>
              </a:rPr>
              <a:t>D</a:t>
            </a:r>
            <a:r>
              <a:rPr lang="en-US" sz="2400" dirty="0" err="1" smtClean="0">
                <a:solidFill>
                  <a:schemeClr val="tx1">
                    <a:lumMod val="95000"/>
                  </a:schemeClr>
                </a:solidFill>
                <a:latin typeface="Microsoft Sans Serif"/>
                <a:cs typeface="Microsoft Sans Serif"/>
              </a:rPr>
              <a:t>wivedi</a:t>
            </a:r>
            <a:endParaRPr sz="2400" dirty="0">
              <a:solidFill>
                <a:schemeClr val="tx1">
                  <a:lumMod val="95000"/>
                </a:schemeClr>
              </a:solidFill>
              <a:latin typeface="Microsoft Sans Serif"/>
              <a:cs typeface="Microsoft Sans 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53813" y="76200"/>
            <a:ext cx="2365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An</a:t>
            </a:r>
          </a:p>
          <a:p>
            <a:pPr algn="ctr"/>
            <a:r>
              <a:rPr lang="en-US" sz="2400" dirty="0" smtClean="0"/>
              <a:t>Presentation on</a:t>
            </a:r>
            <a:endParaRPr lang="en-IN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124200" y="4321512"/>
            <a:ext cx="5834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Department of computer science &amp; Engineering</a:t>
            </a:r>
            <a:endParaRPr lang="en-IN" sz="20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62400" y="3647610"/>
            <a:ext cx="4557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AKS UNIVERSITY SATNA</a:t>
            </a:r>
            <a:endParaRPr lang="en-IN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844" y="914400"/>
            <a:ext cx="31213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220" dirty="0">
                <a:uFill>
                  <a:solidFill>
                    <a:srgbClr val="000000"/>
                  </a:solidFill>
                </a:uFill>
              </a:rPr>
              <a:t>C</a:t>
            </a:r>
            <a:r>
              <a:rPr sz="3600" u="heavy" spc="-225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sz="3600" u="heavy" spc="-345" dirty="0">
                <a:uFill>
                  <a:solidFill>
                    <a:srgbClr val="000000"/>
                  </a:solidFill>
                </a:uFill>
              </a:rPr>
              <a:t>NCLUSI</a:t>
            </a:r>
            <a:r>
              <a:rPr sz="3600" u="heavy" spc="-434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sz="3600" u="heavy" spc="-200" dirty="0">
                <a:uFill>
                  <a:solidFill>
                    <a:srgbClr val="000000"/>
                  </a:solidFill>
                </a:uFill>
              </a:rPr>
              <a:t>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9141156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245" dirty="0">
                <a:latin typeface="Microsoft Sans Serif"/>
                <a:cs typeface="Microsoft Sans Serif"/>
              </a:rPr>
              <a:t>The</a:t>
            </a:r>
            <a:r>
              <a:rPr sz="2000" spc="-240" dirty="0">
                <a:latin typeface="Microsoft Sans Serif"/>
                <a:cs typeface="Microsoft Sans Serif"/>
              </a:rPr>
              <a:t> </a:t>
            </a:r>
            <a:r>
              <a:rPr sz="2000" spc="-130" dirty="0">
                <a:latin typeface="Microsoft Sans Serif"/>
                <a:cs typeface="Microsoft Sans Serif"/>
              </a:rPr>
              <a:t>online </a:t>
            </a:r>
            <a:r>
              <a:rPr sz="2000" spc="-195" dirty="0">
                <a:latin typeface="Microsoft Sans Serif"/>
                <a:cs typeface="Microsoft Sans Serif"/>
              </a:rPr>
              <a:t>resume</a:t>
            </a:r>
            <a:r>
              <a:rPr sz="2000" spc="-19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builder </a:t>
            </a:r>
            <a:r>
              <a:rPr sz="2000" spc="-185" dirty="0">
                <a:latin typeface="Microsoft Sans Serif"/>
                <a:cs typeface="Microsoft Sans Serif"/>
              </a:rPr>
              <a:t>is</a:t>
            </a:r>
            <a:r>
              <a:rPr sz="2000" spc="-180" dirty="0">
                <a:latin typeface="Microsoft Sans Serif"/>
                <a:cs typeface="Microsoft Sans Serif"/>
              </a:rPr>
              <a:t> </a:t>
            </a:r>
            <a:r>
              <a:rPr sz="2000" spc="-160" dirty="0">
                <a:latin typeface="Microsoft Sans Serif"/>
                <a:cs typeface="Microsoft Sans Serif"/>
              </a:rPr>
              <a:t>one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of </a:t>
            </a:r>
            <a:r>
              <a:rPr sz="2000" spc="-125" dirty="0">
                <a:latin typeface="Microsoft Sans Serif"/>
                <a:cs typeface="Microsoft Sans Serif"/>
              </a:rPr>
              <a:t>the </a:t>
            </a:r>
            <a:r>
              <a:rPr sz="2000" spc="-204" dirty="0">
                <a:latin typeface="Microsoft Sans Serif"/>
                <a:cs typeface="Microsoft Sans Serif"/>
              </a:rPr>
              <a:t>most</a:t>
            </a:r>
            <a:r>
              <a:rPr sz="2000" spc="-200" dirty="0">
                <a:latin typeface="Microsoft Sans Serif"/>
                <a:cs typeface="Microsoft Sans Serif"/>
              </a:rPr>
              <a:t> </a:t>
            </a:r>
            <a:r>
              <a:rPr sz="2000" spc="-85" dirty="0">
                <a:latin typeface="Microsoft Sans Serif"/>
                <a:cs typeface="Microsoft Sans Serif"/>
              </a:rPr>
              <a:t>fantastic </a:t>
            </a:r>
            <a:r>
              <a:rPr sz="2000" spc="-185" dirty="0">
                <a:latin typeface="Microsoft Sans Serif"/>
                <a:cs typeface="Microsoft Sans Serif"/>
              </a:rPr>
              <a:t>system</a:t>
            </a:r>
            <a:r>
              <a:rPr sz="2000" spc="-18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for </a:t>
            </a:r>
            <a:r>
              <a:rPr sz="2000" spc="-125" dirty="0">
                <a:latin typeface="Microsoft Sans Serif"/>
                <a:cs typeface="Microsoft Sans Serif"/>
              </a:rPr>
              <a:t>the </a:t>
            </a:r>
            <a:r>
              <a:rPr sz="2000" spc="-65" dirty="0">
                <a:latin typeface="Microsoft Sans Serif"/>
                <a:cs typeface="Microsoft Sans Serif"/>
              </a:rPr>
              <a:t>people </a:t>
            </a:r>
            <a:r>
              <a:rPr sz="2000" spc="-60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who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are </a:t>
            </a:r>
            <a:r>
              <a:rPr sz="2000" spc="-85" dirty="0">
                <a:latin typeface="Microsoft Sans Serif"/>
                <a:cs typeface="Microsoft Sans Serif"/>
              </a:rPr>
              <a:t>either </a:t>
            </a:r>
            <a:r>
              <a:rPr sz="2000" spc="-95" dirty="0">
                <a:latin typeface="Microsoft Sans Serif"/>
                <a:cs typeface="Microsoft Sans Serif"/>
              </a:rPr>
              <a:t>recently </a:t>
            </a:r>
            <a:r>
              <a:rPr sz="2000" spc="-50" dirty="0">
                <a:latin typeface="Microsoft Sans Serif"/>
                <a:cs typeface="Microsoft Sans Serif"/>
              </a:rPr>
              <a:t>graduated </a:t>
            </a:r>
            <a:r>
              <a:rPr sz="2000" spc="-165" dirty="0">
                <a:latin typeface="Microsoft Sans Serif"/>
                <a:cs typeface="Microsoft Sans Serif"/>
              </a:rPr>
              <a:t>students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35" dirty="0">
                <a:latin typeface="Microsoft Sans Serif"/>
                <a:cs typeface="Microsoft Sans Serif"/>
              </a:rPr>
              <a:t>in</a:t>
            </a:r>
            <a:r>
              <a:rPr sz="2000" spc="-130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their </a:t>
            </a:r>
            <a:r>
              <a:rPr sz="2000" spc="-125" dirty="0">
                <a:latin typeface="Microsoft Sans Serif"/>
                <a:cs typeface="Microsoft Sans Serif"/>
              </a:rPr>
              <a:t>domain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or </a:t>
            </a:r>
            <a:r>
              <a:rPr sz="2000" spc="-20" dirty="0">
                <a:latin typeface="Microsoft Sans Serif"/>
                <a:cs typeface="Microsoft Sans Serif"/>
              </a:rPr>
              <a:t>id </a:t>
            </a:r>
            <a:r>
              <a:rPr sz="2000" spc="-110" dirty="0">
                <a:latin typeface="Microsoft Sans Serif"/>
                <a:cs typeface="Microsoft Sans Serif"/>
              </a:rPr>
              <a:t>they </a:t>
            </a:r>
            <a:r>
              <a:rPr sz="2000" spc="-95" dirty="0">
                <a:latin typeface="Microsoft Sans Serif"/>
                <a:cs typeface="Microsoft Sans Serif"/>
              </a:rPr>
              <a:t>don’t </a:t>
            </a:r>
            <a:r>
              <a:rPr sz="2000" spc="-90" dirty="0">
                <a:latin typeface="Microsoft Sans Serif"/>
                <a:cs typeface="Microsoft Sans Serif"/>
              </a:rPr>
              <a:t> </a:t>
            </a:r>
            <a:r>
              <a:rPr sz="2000" spc="-145" dirty="0">
                <a:latin typeface="Microsoft Sans Serif"/>
                <a:cs typeface="Microsoft Sans Serif"/>
              </a:rPr>
              <a:t>have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enough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45" dirty="0">
                <a:latin typeface="Microsoft Sans Serif"/>
                <a:cs typeface="Microsoft Sans Serif"/>
              </a:rPr>
              <a:t>idea </a:t>
            </a:r>
            <a:r>
              <a:rPr sz="2000" spc="-80" dirty="0">
                <a:latin typeface="Microsoft Sans Serif"/>
                <a:cs typeface="Microsoft Sans Serif"/>
              </a:rPr>
              <a:t>about </a:t>
            </a:r>
            <a:r>
              <a:rPr sz="2000" spc="-125" dirty="0">
                <a:latin typeface="Microsoft Sans Serif"/>
                <a:cs typeface="Microsoft Sans Serif"/>
              </a:rPr>
              <a:t>the </a:t>
            </a:r>
            <a:r>
              <a:rPr sz="2000" spc="-195" dirty="0">
                <a:latin typeface="Microsoft Sans Serif"/>
                <a:cs typeface="Microsoft Sans Serif"/>
              </a:rPr>
              <a:t>resume</a:t>
            </a:r>
            <a:r>
              <a:rPr sz="2000" spc="-190" dirty="0">
                <a:latin typeface="Microsoft Sans Serif"/>
                <a:cs typeface="Microsoft Sans Serif"/>
              </a:rPr>
              <a:t> </a:t>
            </a:r>
            <a:r>
              <a:rPr sz="2000" spc="-55" dirty="0">
                <a:latin typeface="Microsoft Sans Serif"/>
                <a:cs typeface="Microsoft Sans Serif"/>
              </a:rPr>
              <a:t>or </a:t>
            </a:r>
            <a:r>
              <a:rPr sz="2000" spc="-90" dirty="0">
                <a:latin typeface="Microsoft Sans Serif"/>
                <a:cs typeface="Microsoft Sans Serif"/>
              </a:rPr>
              <a:t>don’t </a:t>
            </a:r>
            <a:r>
              <a:rPr sz="2000" spc="-145" dirty="0">
                <a:latin typeface="Microsoft Sans Serif"/>
                <a:cs typeface="Microsoft Sans Serif"/>
              </a:rPr>
              <a:t>have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enough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time </a:t>
            </a:r>
            <a:r>
              <a:rPr sz="2000" spc="-65" dirty="0">
                <a:latin typeface="Microsoft Sans Serif"/>
                <a:cs typeface="Microsoft Sans Serif"/>
              </a:rPr>
              <a:t>to </a:t>
            </a:r>
            <a:r>
              <a:rPr sz="2000" spc="-80" dirty="0">
                <a:latin typeface="Microsoft Sans Serif"/>
                <a:cs typeface="Microsoft Sans Serif"/>
              </a:rPr>
              <a:t>create </a:t>
            </a:r>
            <a:r>
              <a:rPr sz="2000" spc="-125" dirty="0">
                <a:latin typeface="Microsoft Sans Serif"/>
                <a:cs typeface="Microsoft Sans Serif"/>
              </a:rPr>
              <a:t>the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</a:t>
            </a:r>
            <a:r>
              <a:rPr sz="2000" spc="-110" dirty="0">
                <a:latin typeface="Microsoft Sans Serif"/>
                <a:cs typeface="Microsoft Sans Serif"/>
              </a:rPr>
              <a:t>e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250" dirty="0">
                <a:latin typeface="Microsoft Sans Serif"/>
                <a:cs typeface="Microsoft Sans Serif"/>
              </a:rPr>
              <a:t>u</a:t>
            </a:r>
            <a:r>
              <a:rPr sz="2000" spc="-350" dirty="0">
                <a:latin typeface="Microsoft Sans Serif"/>
                <a:cs typeface="Microsoft Sans Serif"/>
              </a:rPr>
              <a:t>m</a:t>
            </a:r>
            <a:r>
              <a:rPr sz="2000" spc="-120" dirty="0">
                <a:latin typeface="Microsoft Sans Serif"/>
                <a:cs typeface="Microsoft Sans Serif"/>
              </a:rPr>
              <a:t>e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o</a:t>
            </a:r>
            <a:r>
              <a:rPr sz="2000" spc="105" dirty="0">
                <a:latin typeface="Microsoft Sans Serif"/>
                <a:cs typeface="Microsoft Sans Serif"/>
              </a:rPr>
              <a:t>f</a:t>
            </a:r>
            <a:r>
              <a:rPr sz="2000" spc="5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g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110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d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-55" dirty="0">
                <a:latin typeface="Microsoft Sans Serif"/>
                <a:cs typeface="Microsoft Sans Serif"/>
              </a:rPr>
              <a:t>e</a:t>
            </a:r>
            <a:r>
              <a:rPr sz="2000" spc="-335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ig</a:t>
            </a:r>
            <a:r>
              <a:rPr sz="2000" spc="-125" dirty="0">
                <a:latin typeface="Microsoft Sans Serif"/>
                <a:cs typeface="Microsoft Sans Serif"/>
              </a:rPr>
              <a:t>n</a:t>
            </a:r>
            <a:r>
              <a:rPr sz="2000" spc="-340" dirty="0">
                <a:latin typeface="Microsoft Sans Serif"/>
                <a:cs typeface="Microsoft Sans Serif"/>
              </a:rPr>
              <a:t>s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o</a:t>
            </a:r>
            <a:r>
              <a:rPr sz="2000" spc="-5" dirty="0">
                <a:latin typeface="Microsoft Sans Serif"/>
                <a:cs typeface="Microsoft Sans Serif"/>
              </a:rPr>
              <a:t>r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p</a:t>
            </a:r>
            <a:r>
              <a:rPr sz="2000" spc="-20" dirty="0">
                <a:latin typeface="Microsoft Sans Serif"/>
                <a:cs typeface="Microsoft Sans Serif"/>
              </a:rPr>
              <a:t>a</a:t>
            </a:r>
            <a:r>
              <a:rPr sz="2000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t</a:t>
            </a:r>
            <a:r>
              <a:rPr sz="2000" spc="-110" dirty="0">
                <a:latin typeface="Microsoft Sans Serif"/>
                <a:cs typeface="Microsoft Sans Serif"/>
              </a:rPr>
              <a:t>e</a:t>
            </a:r>
            <a:r>
              <a:rPr sz="2000" spc="45" dirty="0">
                <a:latin typeface="Microsoft Sans Serif"/>
                <a:cs typeface="Microsoft Sans Serif"/>
              </a:rPr>
              <a:t>r</a:t>
            </a:r>
            <a:r>
              <a:rPr sz="2000" spc="-250" dirty="0">
                <a:latin typeface="Microsoft Sans Serif"/>
                <a:cs typeface="Microsoft Sans Serif"/>
              </a:rPr>
              <a:t>n</a:t>
            </a:r>
            <a:r>
              <a:rPr sz="2000" spc="-360" dirty="0">
                <a:latin typeface="Microsoft Sans Serif"/>
                <a:cs typeface="Microsoft Sans Serif"/>
              </a:rPr>
              <a:t>s</a:t>
            </a:r>
            <a:r>
              <a:rPr sz="2000" spc="-120" dirty="0">
                <a:latin typeface="Microsoft Sans Serif"/>
                <a:cs typeface="Microsoft Sans Serif"/>
              </a:rPr>
              <a:t>.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00800" y="4419600"/>
            <a:ext cx="4921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2">
                    <a:lumMod val="75000"/>
                  </a:schemeClr>
                </a:solidFill>
              </a:rPr>
              <a:t>THANK YOU…..</a:t>
            </a:r>
            <a:endParaRPr lang="en-IN" sz="4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2835" y="1769744"/>
            <a:ext cx="4058920" cy="38202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INTRODUCTION</a:t>
            </a: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TECHNOLOGY USED</a:t>
            </a:r>
          </a:p>
          <a:p>
            <a:pPr marL="241300" indent="-228600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000" dirty="0" smtClean="0">
                <a:latin typeface="Microsoft Sans Serif"/>
                <a:cs typeface="Microsoft Sans Serif"/>
              </a:rPr>
              <a:t>WEBSITE </a:t>
            </a:r>
            <a:r>
              <a:rPr sz="2000" dirty="0" smtClean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FEATURES</a:t>
            </a: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OBJECTIVES</a:t>
            </a: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SCOPE RELEVANCE</a:t>
            </a:r>
          </a:p>
          <a:p>
            <a:pPr marL="241300" indent="-228600">
              <a:lnSpc>
                <a:spcPct val="100000"/>
              </a:lnSpc>
              <a:spcBef>
                <a:spcPts val="1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PROJECT SNAPSHOTS</a:t>
            </a: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Microsoft Sans Serif"/>
                <a:cs typeface="Microsoft Sans Serif"/>
              </a:rPr>
              <a:t>OUTPUT</a:t>
            </a:r>
          </a:p>
          <a:p>
            <a:pPr marL="241300" indent="-228600">
              <a:lnSpc>
                <a:spcPct val="100000"/>
              </a:lnSpc>
              <a:spcBef>
                <a:spcPts val="14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CONCLUSION &amp; FUTURE ASPECTS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828800" y="-17206"/>
            <a:ext cx="10353761" cy="1326321"/>
          </a:xfrm>
        </p:spPr>
        <p:txBody>
          <a:bodyPr/>
          <a:lstStyle/>
          <a:p>
            <a:r>
              <a:rPr lang="en-US" dirty="0" smtClean="0"/>
              <a:t>Table of content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57200"/>
            <a:ext cx="56627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/>
              <a:t>INTRODUCTION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81862" y="1878838"/>
            <a:ext cx="867283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Microsoft Sans Serif"/>
                <a:cs typeface="Microsoft Sans Serif"/>
              </a:rPr>
              <a:t>Creating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229" dirty="0">
                <a:latin typeface="Microsoft Sans Serif"/>
                <a:cs typeface="Microsoft Sans Serif"/>
              </a:rPr>
              <a:t>resume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15" dirty="0">
                <a:latin typeface="Microsoft Sans Serif"/>
                <a:cs typeface="Microsoft Sans Serif"/>
              </a:rPr>
              <a:t>is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bit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tedious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task</a:t>
            </a:r>
            <a:r>
              <a:rPr sz="2400" spc="40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for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any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working</a:t>
            </a:r>
            <a:r>
              <a:rPr sz="2400" spc="10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professional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20" dirty="0">
                <a:latin typeface="Microsoft Sans Serif"/>
                <a:cs typeface="Microsoft Sans Serif"/>
              </a:rPr>
              <a:t>from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any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industry.</a:t>
            </a:r>
            <a:r>
              <a:rPr sz="2400" spc="-145" dirty="0">
                <a:latin typeface="Microsoft Sans Serif"/>
                <a:cs typeface="Microsoft Sans Serif"/>
              </a:rPr>
              <a:t> One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235" dirty="0">
                <a:latin typeface="Microsoft Sans Serif"/>
                <a:cs typeface="Microsoft Sans Serif"/>
              </a:rPr>
              <a:t>has</a:t>
            </a:r>
            <a:r>
              <a:rPr sz="2400" spc="-229" dirty="0">
                <a:latin typeface="Microsoft Sans Serif"/>
                <a:cs typeface="Microsoft Sans Serif"/>
              </a:rPr>
              <a:t> </a:t>
            </a:r>
            <a:r>
              <a:rPr sz="2400" spc="-75" dirty="0">
                <a:latin typeface="Microsoft Sans Serif"/>
                <a:cs typeface="Microsoft Sans Serif"/>
              </a:rPr>
              <a:t>to </a:t>
            </a:r>
            <a:r>
              <a:rPr sz="2400" spc="-120" dirty="0">
                <a:latin typeface="Microsoft Sans Serif"/>
                <a:cs typeface="Microsoft Sans Serif"/>
              </a:rPr>
              <a:t>keep </a:t>
            </a:r>
            <a:r>
              <a:rPr sz="2400" spc="-25" dirty="0">
                <a:latin typeface="Microsoft Sans Serif"/>
                <a:cs typeface="Microsoft Sans Serif"/>
              </a:rPr>
              <a:t>it </a:t>
            </a:r>
            <a:r>
              <a:rPr sz="2400" spc="-160" dirty="0">
                <a:latin typeface="Microsoft Sans Serif"/>
                <a:cs typeface="Microsoft Sans Serif"/>
              </a:rPr>
              <a:t>short,</a:t>
            </a:r>
            <a:r>
              <a:rPr sz="2400" spc="-155" dirty="0">
                <a:latin typeface="Microsoft Sans Serif"/>
                <a:cs typeface="Microsoft Sans Serif"/>
              </a:rPr>
              <a:t> </a:t>
            </a:r>
            <a:r>
              <a:rPr sz="2400" spc="-180" dirty="0">
                <a:latin typeface="Microsoft Sans Serif"/>
                <a:cs typeface="Microsoft Sans Serif"/>
              </a:rPr>
              <a:t>simple,</a:t>
            </a:r>
            <a:r>
              <a:rPr sz="2400" spc="-175" dirty="0">
                <a:latin typeface="Microsoft Sans Serif"/>
                <a:cs typeface="Microsoft Sans Serif"/>
              </a:rPr>
              <a:t> </a:t>
            </a:r>
            <a:r>
              <a:rPr sz="2400" spc="-114" dirty="0">
                <a:latin typeface="Microsoft Sans Serif"/>
                <a:cs typeface="Microsoft Sans Serif"/>
              </a:rPr>
              <a:t>with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latest </a:t>
            </a:r>
            <a:r>
              <a:rPr sz="2400" spc="-110" dirty="0">
                <a:latin typeface="Microsoft Sans Serif"/>
                <a:cs typeface="Microsoft Sans Serif"/>
              </a:rPr>
              <a:t>work </a:t>
            </a:r>
            <a:r>
              <a:rPr sz="2400" spc="-10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experience</a:t>
            </a:r>
            <a:r>
              <a:rPr sz="2400" spc="-120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50" dirty="0">
                <a:latin typeface="Microsoft Sans Serif"/>
                <a:cs typeface="Microsoft Sans Serif"/>
              </a:rPr>
              <a:t>constantly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update </a:t>
            </a:r>
            <a:r>
              <a:rPr sz="2400" spc="-20" dirty="0">
                <a:latin typeface="Microsoft Sans Serif"/>
                <a:cs typeface="Microsoft Sans Serif"/>
              </a:rPr>
              <a:t>it </a:t>
            </a:r>
            <a:r>
              <a:rPr sz="2400" spc="-120" dirty="0">
                <a:latin typeface="Microsoft Sans Serif"/>
                <a:cs typeface="Microsoft Sans Serif"/>
              </a:rPr>
              <a:t>over </a:t>
            </a:r>
            <a:r>
              <a:rPr sz="2400" spc="-15" dirty="0">
                <a:latin typeface="Microsoft Sans Serif"/>
                <a:cs typeface="Microsoft Sans Serif"/>
              </a:rPr>
              <a:t>a </a:t>
            </a:r>
            <a:r>
              <a:rPr sz="2400" spc="-125" dirty="0">
                <a:latin typeface="Microsoft Sans Serif"/>
                <a:cs typeface="Microsoft Sans Serif"/>
              </a:rPr>
              <a:t>while. </a:t>
            </a:r>
            <a:r>
              <a:rPr sz="2400" spc="-85" dirty="0">
                <a:latin typeface="Microsoft Sans Serif"/>
                <a:cs typeface="Microsoft Sans Serif"/>
              </a:rPr>
              <a:t>It </a:t>
            </a:r>
            <a:r>
              <a:rPr sz="2400" spc="-215" dirty="0">
                <a:latin typeface="Microsoft Sans Serif"/>
                <a:cs typeface="Microsoft Sans Serif"/>
              </a:rPr>
              <a:t>is</a:t>
            </a:r>
            <a:r>
              <a:rPr sz="2400" spc="-210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application </a:t>
            </a:r>
            <a:r>
              <a:rPr sz="2400" spc="-85" dirty="0">
                <a:latin typeface="Microsoft Sans Serif"/>
                <a:cs typeface="Microsoft Sans Serif"/>
              </a:rPr>
              <a:t>that 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35" dirty="0">
                <a:latin typeface="Microsoft Sans Serif"/>
                <a:cs typeface="Microsoft Sans Serif"/>
              </a:rPr>
              <a:t>simplifies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task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spc="-100" dirty="0">
                <a:latin typeface="Microsoft Sans Serif"/>
                <a:cs typeface="Microsoft Sans Serif"/>
              </a:rPr>
              <a:t>creating </a:t>
            </a:r>
            <a:r>
              <a:rPr sz="2400" spc="-10" dirty="0">
                <a:latin typeface="Microsoft Sans Serif"/>
                <a:cs typeface="Microsoft Sans Serif"/>
              </a:rPr>
              <a:t>a </a:t>
            </a:r>
            <a:r>
              <a:rPr sz="2400" spc="-229" dirty="0">
                <a:latin typeface="Microsoft Sans Serif"/>
                <a:cs typeface="Microsoft Sans Serif"/>
              </a:rPr>
              <a:t>resume</a:t>
            </a:r>
            <a:r>
              <a:rPr sz="2400" spc="-22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for </a:t>
            </a:r>
            <a:r>
              <a:rPr sz="2400" spc="-155" dirty="0">
                <a:latin typeface="Microsoft Sans Serif"/>
                <a:cs typeface="Microsoft Sans Serif"/>
              </a:rPr>
              <a:t>indivisuals.</a:t>
            </a:r>
            <a:r>
              <a:rPr sz="2400" spc="-150" dirty="0">
                <a:latin typeface="Microsoft Sans Serif"/>
                <a:cs typeface="Microsoft Sans Serif"/>
              </a:rPr>
              <a:t> </a:t>
            </a:r>
            <a:r>
              <a:rPr sz="2400" spc="-280" dirty="0">
                <a:latin typeface="Microsoft Sans Serif"/>
                <a:cs typeface="Microsoft Sans Serif"/>
              </a:rPr>
              <a:t>The</a:t>
            </a:r>
            <a:r>
              <a:rPr sz="2400" spc="-275" dirty="0">
                <a:latin typeface="Microsoft Sans Serif"/>
                <a:cs typeface="Microsoft Sans Serif"/>
              </a:rPr>
              <a:t> </a:t>
            </a:r>
            <a:r>
              <a:rPr sz="2400" spc="-229" dirty="0">
                <a:latin typeface="Microsoft Sans Serif"/>
                <a:cs typeface="Microsoft Sans Serif"/>
              </a:rPr>
              <a:t>system</a:t>
            </a:r>
            <a:r>
              <a:rPr sz="2400" spc="-225" dirty="0">
                <a:latin typeface="Microsoft Sans Serif"/>
                <a:cs typeface="Microsoft Sans Serif"/>
              </a:rPr>
              <a:t> </a:t>
            </a:r>
            <a:r>
              <a:rPr sz="2400" spc="-220" dirty="0">
                <a:latin typeface="Microsoft Sans Serif"/>
                <a:cs typeface="Microsoft Sans Serif"/>
              </a:rPr>
              <a:t>is </a:t>
            </a:r>
            <a:r>
              <a:rPr sz="2400" spc="-215" dirty="0">
                <a:latin typeface="Microsoft Sans Serif"/>
                <a:cs typeface="Microsoft Sans Serif"/>
              </a:rPr>
              <a:t> </a:t>
            </a:r>
            <a:r>
              <a:rPr sz="2400" spc="-40" dirty="0">
                <a:latin typeface="Microsoft Sans Serif"/>
                <a:cs typeface="Microsoft Sans Serif"/>
              </a:rPr>
              <a:t>flexible </a:t>
            </a:r>
            <a:r>
              <a:rPr sz="2400" spc="-80" dirty="0">
                <a:latin typeface="Microsoft Sans Serif"/>
                <a:cs typeface="Microsoft Sans Serif"/>
              </a:rPr>
              <a:t>to </a:t>
            </a:r>
            <a:r>
              <a:rPr sz="2400" spc="-210" dirty="0">
                <a:latin typeface="Microsoft Sans Serif"/>
                <a:cs typeface="Microsoft Sans Serif"/>
              </a:rPr>
              <a:t>used</a:t>
            </a:r>
            <a:r>
              <a:rPr sz="2400" spc="-204" dirty="0">
                <a:latin typeface="Microsoft Sans Serif"/>
                <a:cs typeface="Microsoft Sans Serif"/>
              </a:rPr>
              <a:t>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85" dirty="0">
                <a:latin typeface="Microsoft Sans Serif"/>
                <a:cs typeface="Microsoft Sans Serif"/>
              </a:rPr>
              <a:t>reduces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the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145" dirty="0">
                <a:latin typeface="Microsoft Sans Serif"/>
                <a:cs typeface="Microsoft Sans Serif"/>
              </a:rPr>
              <a:t>need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of </a:t>
            </a:r>
            <a:r>
              <a:rPr sz="2400" spc="-135" dirty="0">
                <a:latin typeface="Microsoft Sans Serif"/>
                <a:cs typeface="Microsoft Sans Serif"/>
              </a:rPr>
              <a:t>thinking </a:t>
            </a:r>
            <a:r>
              <a:rPr sz="2400" spc="-105" dirty="0">
                <a:latin typeface="Microsoft Sans Serif"/>
                <a:cs typeface="Microsoft Sans Serif"/>
              </a:rPr>
              <a:t>and </a:t>
            </a:r>
            <a:r>
              <a:rPr sz="2400" spc="-135" dirty="0">
                <a:latin typeface="Microsoft Sans Serif"/>
                <a:cs typeface="Microsoft Sans Serif"/>
              </a:rPr>
              <a:t>designing</a:t>
            </a:r>
            <a:r>
              <a:rPr sz="2400" spc="-130" dirty="0">
                <a:latin typeface="Microsoft Sans Serif"/>
                <a:cs typeface="Microsoft Sans Serif"/>
              </a:rPr>
              <a:t> </a:t>
            </a:r>
            <a:r>
              <a:rPr sz="2400" spc="-150" dirty="0">
                <a:latin typeface="Microsoft Sans Serif"/>
                <a:cs typeface="Microsoft Sans Serif"/>
              </a:rPr>
              <a:t>an </a:t>
            </a:r>
            <a:r>
              <a:rPr sz="2400" spc="-145" dirty="0">
                <a:latin typeface="Microsoft Sans Serif"/>
                <a:cs typeface="Microsoft Sans Serif"/>
              </a:rPr>
              <a:t> </a:t>
            </a:r>
            <a:r>
              <a:rPr sz="2400" spc="-125" dirty="0">
                <a:latin typeface="Microsoft Sans Serif"/>
                <a:cs typeface="Microsoft Sans Serif"/>
              </a:rPr>
              <a:t>according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80" dirty="0">
                <a:latin typeface="Microsoft Sans Serif"/>
                <a:cs typeface="Microsoft Sans Serif"/>
              </a:rPr>
              <a:t>to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10" dirty="0">
                <a:latin typeface="Microsoft Sans Serif"/>
                <a:cs typeface="Microsoft Sans Serif"/>
              </a:rPr>
              <a:t>qualifications.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62455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910" dirty="0" smtClean="0">
                <a:uFill>
                  <a:solidFill>
                    <a:srgbClr val="000000"/>
                  </a:solidFill>
                </a:uFill>
              </a:rPr>
              <a:t>T</a:t>
            </a:r>
            <a:r>
              <a:rPr sz="3600" u="heavy" spc="-325" dirty="0" smtClean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3600" u="heavy" spc="-150" dirty="0" smtClean="0">
                <a:uFill>
                  <a:solidFill>
                    <a:srgbClr val="000000"/>
                  </a:solidFill>
                </a:uFill>
              </a:rPr>
              <a:t>c</a:t>
            </a:r>
            <a:r>
              <a:rPr sz="3600" u="heavy" spc="-430" dirty="0" smtClean="0">
                <a:uFill>
                  <a:solidFill>
                    <a:srgbClr val="000000"/>
                  </a:solidFill>
                </a:uFill>
              </a:rPr>
              <a:t>h</a:t>
            </a:r>
            <a:r>
              <a:rPr sz="3600" u="heavy" spc="-420" dirty="0" smtClean="0">
                <a:uFill>
                  <a:solidFill>
                    <a:srgbClr val="000000"/>
                  </a:solidFill>
                </a:uFill>
              </a:rPr>
              <a:t>n</a:t>
            </a:r>
            <a:r>
              <a:rPr sz="3600" u="heavy" spc="-110" dirty="0" smtClean="0">
                <a:uFill>
                  <a:solidFill>
                    <a:srgbClr val="000000"/>
                  </a:solidFill>
                </a:uFill>
              </a:rPr>
              <a:t>olo</a:t>
            </a:r>
            <a:r>
              <a:rPr sz="3600" u="heavy" spc="-200" dirty="0" smtClean="0">
                <a:uFill>
                  <a:solidFill>
                    <a:srgbClr val="000000"/>
                  </a:solidFill>
                </a:uFill>
              </a:rPr>
              <a:t>g</a:t>
            </a:r>
            <a:r>
              <a:rPr sz="3600" u="heavy" dirty="0" smtClean="0">
                <a:uFill>
                  <a:solidFill>
                    <a:srgbClr val="000000"/>
                  </a:solidFill>
                </a:uFill>
              </a:rPr>
              <a:t>y</a:t>
            </a:r>
            <a:r>
              <a:rPr lang="en-US" sz="3600" u="heavy" dirty="0" smtClean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610" dirty="0" smtClean="0">
                <a:uFill>
                  <a:solidFill>
                    <a:srgbClr val="000000"/>
                  </a:solidFill>
                </a:uFill>
              </a:rPr>
              <a:t>U</a:t>
            </a:r>
            <a:r>
              <a:rPr sz="3600" u="heavy" spc="-415" dirty="0" smtClean="0">
                <a:uFill>
                  <a:solidFill>
                    <a:srgbClr val="000000"/>
                  </a:solidFill>
                </a:uFill>
              </a:rPr>
              <a:t>s</a:t>
            </a:r>
            <a:r>
              <a:rPr sz="3600" u="heavy" spc="-110" dirty="0" smtClean="0">
                <a:uFill>
                  <a:solidFill>
                    <a:srgbClr val="000000"/>
                  </a:solidFill>
                </a:uFill>
              </a:rPr>
              <a:t>ed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369142" y="1981200"/>
            <a:ext cx="5331156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HTML</a:t>
            </a: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>
                <a:latin typeface="Microsoft Sans Serif"/>
                <a:cs typeface="Microsoft Sans Serif"/>
              </a:rPr>
              <a:t>CSS</a:t>
            </a: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 smtClean="0">
                <a:latin typeface="Microsoft Sans Serif"/>
                <a:cs typeface="Microsoft Sans Serif"/>
              </a:rPr>
              <a:t>J</a:t>
            </a:r>
            <a:r>
              <a:rPr lang="en-US" sz="2000" dirty="0" smtClean="0">
                <a:latin typeface="Microsoft Sans Serif"/>
                <a:cs typeface="Microsoft Sans Serif"/>
              </a:rPr>
              <a:t>AVA SCRIPT</a:t>
            </a:r>
            <a:endParaRPr sz="2000" dirty="0">
              <a:latin typeface="Microsoft Sans Serif"/>
              <a:cs typeface="Microsoft Sans Serif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dirty="0" smtClean="0">
                <a:latin typeface="Microsoft Sans Serif"/>
                <a:cs typeface="Microsoft Sans Serif"/>
              </a:rPr>
              <a:t>BOOTSTRAP</a:t>
            </a:r>
            <a:r>
              <a:rPr lang="en-US" sz="2000" dirty="0" smtClean="0">
                <a:latin typeface="Microsoft Sans Serif"/>
                <a:cs typeface="Microsoft Sans Serif"/>
              </a:rPr>
              <a:t>  V5</a:t>
            </a: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828" y="914400"/>
            <a:ext cx="60818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40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z="3600" u="heavy" spc="-28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3600" u="heavy" spc="-215" dirty="0">
                <a:uFill>
                  <a:solidFill>
                    <a:srgbClr val="000000"/>
                  </a:solidFill>
                </a:uFill>
              </a:rPr>
              <a:t>ojec</a:t>
            </a:r>
            <a:r>
              <a:rPr sz="3600" u="heavy" spc="-25" dirty="0">
                <a:uFill>
                  <a:solidFill>
                    <a:srgbClr val="000000"/>
                  </a:solidFill>
                </a:uFill>
              </a:rPr>
              <a:t>t</a:t>
            </a:r>
            <a:r>
              <a:rPr sz="3600" u="heavy" spc="1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600" dirty="0">
                <a:uFill>
                  <a:solidFill>
                    <a:srgbClr val="000000"/>
                  </a:solidFill>
                </a:uFill>
              </a:rPr>
              <a:t>F</a:t>
            </a:r>
            <a:r>
              <a:rPr sz="3600" u="heavy" spc="-100" dirty="0">
                <a:uFill>
                  <a:solidFill>
                    <a:srgbClr val="000000"/>
                  </a:solidFill>
                </a:uFill>
              </a:rPr>
              <a:t>ea</a:t>
            </a:r>
            <a:r>
              <a:rPr sz="3600" u="heavy" spc="-40" dirty="0">
                <a:uFill>
                  <a:solidFill>
                    <a:srgbClr val="000000"/>
                  </a:solidFill>
                </a:uFill>
              </a:rPr>
              <a:t>t</a:t>
            </a:r>
            <a:r>
              <a:rPr sz="3600" u="heavy" spc="-310" dirty="0">
                <a:uFill>
                  <a:solidFill>
                    <a:srgbClr val="000000"/>
                  </a:solidFill>
                </a:uFill>
              </a:rPr>
              <a:t>ures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19200" y="2133601"/>
            <a:ext cx="510540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sz="2000" dirty="0">
                <a:latin typeface="Microsoft Sans Serif"/>
                <a:cs typeface="Microsoft Sans Serif"/>
              </a:rPr>
              <a:t>Flexible text editor</a:t>
            </a:r>
          </a:p>
          <a:p>
            <a:pPr marL="469265" indent="-457200">
              <a:lnSpc>
                <a:spcPct val="100000"/>
              </a:lnSpc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en-US" sz="2000" dirty="0" smtClean="0">
                <a:latin typeface="Microsoft Sans Serif"/>
                <a:cs typeface="Microsoft Sans Serif"/>
              </a:rPr>
              <a:t>free</a:t>
            </a:r>
            <a:r>
              <a:rPr sz="2000" dirty="0" smtClean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pdf download</a:t>
            </a:r>
          </a:p>
          <a:p>
            <a:pPr marL="469265" indent="-457200">
              <a:lnSpc>
                <a:spcPct val="100000"/>
              </a:lnSpc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sz="2000" dirty="0">
                <a:latin typeface="Microsoft Sans Serif"/>
                <a:cs typeface="Microsoft Sans Serif"/>
              </a:rPr>
              <a:t>Easy to </a:t>
            </a:r>
            <a:r>
              <a:rPr sz="2000" dirty="0" smtClean="0">
                <a:latin typeface="Microsoft Sans Serif"/>
                <a:cs typeface="Microsoft Sans Serif"/>
              </a:rPr>
              <a:t>shares</a:t>
            </a:r>
            <a:endParaRPr sz="2000" dirty="0">
              <a:latin typeface="Microsoft Sans Serif"/>
              <a:cs typeface="Microsoft Sans Serif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en-US" sz="2000" dirty="0" smtClean="0">
                <a:latin typeface="Microsoft Sans Serif"/>
                <a:cs typeface="Microsoft Sans Serif"/>
              </a:rPr>
              <a:t>You can </a:t>
            </a:r>
            <a:r>
              <a:rPr lang="en-US" sz="2000" dirty="0" err="1" smtClean="0">
                <a:latin typeface="Microsoft Sans Serif"/>
                <a:cs typeface="Microsoft Sans Serif"/>
              </a:rPr>
              <a:t>costemized</a:t>
            </a:r>
            <a:r>
              <a:rPr lang="en-US" sz="2000" dirty="0" smtClean="0">
                <a:latin typeface="Microsoft Sans Serif"/>
                <a:cs typeface="Microsoft Sans Serif"/>
              </a:rPr>
              <a:t> your resume</a:t>
            </a: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en-US" sz="2000" dirty="0" smtClean="0">
                <a:latin typeface="Microsoft Sans Serif"/>
                <a:cs typeface="Microsoft Sans Serif"/>
              </a:rPr>
              <a:t>Free of cost </a:t>
            </a: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299085" algn="l"/>
                <a:tab pos="299720" algn="l"/>
              </a:tabLst>
            </a:pPr>
            <a:r>
              <a:rPr lang="en-US" sz="2000" dirty="0" smtClean="0">
                <a:latin typeface="Microsoft Sans Serif"/>
                <a:cs typeface="Microsoft Sans Serif"/>
              </a:rPr>
              <a:t>User friendly interface</a:t>
            </a: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299085" algn="l"/>
                <a:tab pos="299720" algn="l"/>
              </a:tabLst>
            </a:pPr>
            <a:endParaRPr lang="en-US" sz="2000" dirty="0" smtClean="0">
              <a:latin typeface="Microsoft Sans Serif"/>
              <a:cs typeface="Microsoft Sans Serif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Font typeface="+mj-lt"/>
              <a:buAutoNum type="arabicPeriod"/>
              <a:tabLst>
                <a:tab pos="299085" algn="l"/>
                <a:tab pos="299720" algn="l"/>
              </a:tabLst>
            </a:pPr>
            <a:endParaRPr sz="2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685800"/>
            <a:ext cx="478647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465" dirty="0">
                <a:uFill>
                  <a:solidFill>
                    <a:srgbClr val="000000"/>
                  </a:solidFill>
                </a:uFill>
              </a:rPr>
              <a:t>OBJECTIVE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676400"/>
            <a:ext cx="742251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51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Microsoft Sans Serif"/>
                <a:cs typeface="Microsoft Sans Serif"/>
              </a:rPr>
              <a:t>The main objective of the resume builder is to manage the details of  resume ,jobs, individual, skills, qualification. It manages all the information  about resume, jobseeker, qualification, resume.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Microsoft Sans Serif"/>
                <a:cs typeface="Microsoft Sans Serif"/>
              </a:rPr>
              <a:t>The answer provided by the user are stored and the system automatically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Microsoft Sans Serif"/>
                <a:cs typeface="Microsoft Sans Serif"/>
              </a:rPr>
              <a:t>generates a well structured resume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105" y="762000"/>
            <a:ext cx="33651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340" dirty="0">
                <a:uFill>
                  <a:solidFill>
                    <a:srgbClr val="000000"/>
                  </a:solidFill>
                </a:uFill>
              </a:rPr>
              <a:t>SC</a:t>
            </a:r>
            <a:r>
              <a:rPr sz="3600" u="heavy" spc="-370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sz="3600" u="heavy" spc="-715" dirty="0">
                <a:uFill>
                  <a:solidFill>
                    <a:srgbClr val="000000"/>
                  </a:solidFill>
                </a:uFill>
              </a:rPr>
              <a:t>PE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066800" y="1981200"/>
            <a:ext cx="8991600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275" dirty="0">
                <a:latin typeface="Microsoft Sans Serif"/>
                <a:cs typeface="Microsoft Sans Serif"/>
              </a:rPr>
              <a:t>Resume</a:t>
            </a:r>
            <a:r>
              <a:rPr sz="2000" spc="-270" dirty="0">
                <a:latin typeface="Microsoft Sans Serif"/>
                <a:cs typeface="Microsoft Sans Serif"/>
              </a:rPr>
              <a:t> </a:t>
            </a:r>
            <a:r>
              <a:rPr sz="2000" spc="-165" dirty="0">
                <a:latin typeface="Microsoft Sans Serif"/>
                <a:cs typeface="Microsoft Sans Serif"/>
              </a:rPr>
              <a:t>can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also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be </a:t>
            </a:r>
            <a:r>
              <a:rPr sz="2000" spc="-100" dirty="0">
                <a:latin typeface="Microsoft Sans Serif"/>
                <a:cs typeface="Microsoft Sans Serif"/>
              </a:rPr>
              <a:t>classified according </a:t>
            </a:r>
            <a:r>
              <a:rPr sz="2000" spc="-65" dirty="0">
                <a:latin typeface="Microsoft Sans Serif"/>
                <a:cs typeface="Microsoft Sans Serif"/>
              </a:rPr>
              <a:t>to </a:t>
            </a:r>
            <a:r>
              <a:rPr sz="2000" spc="-35" dirty="0">
                <a:latin typeface="Microsoft Sans Serif"/>
                <a:cs typeface="Microsoft Sans Serif"/>
              </a:rPr>
              <a:t>different </a:t>
            </a:r>
            <a:r>
              <a:rPr sz="2000" spc="-145" dirty="0">
                <a:latin typeface="Microsoft Sans Serif"/>
                <a:cs typeface="Microsoft Sans Serif"/>
              </a:rPr>
              <a:t>branches </a:t>
            </a:r>
            <a:r>
              <a:rPr sz="2000" spc="-5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and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" dirty="0" smtClean="0">
                <a:latin typeface="Microsoft Sans Serif"/>
                <a:cs typeface="Microsoft Sans Serif"/>
              </a:rPr>
              <a:t>for</a:t>
            </a:r>
            <a:r>
              <a:rPr lang="en-US" sz="2000" dirty="0">
                <a:latin typeface="Microsoft Sans Serif"/>
                <a:cs typeface="Microsoft Sans Serif"/>
              </a:rPr>
              <a:t> </a:t>
            </a:r>
            <a:r>
              <a:rPr sz="2000" spc="-110" dirty="0" smtClean="0">
                <a:latin typeface="Microsoft Sans Serif"/>
                <a:cs typeface="Microsoft Sans Serif"/>
              </a:rPr>
              <a:t>Specific</a:t>
            </a:r>
            <a:r>
              <a:rPr sz="2000" spc="-10" dirty="0" smtClean="0">
                <a:latin typeface="Microsoft Sans Serif"/>
                <a:cs typeface="Microsoft Sans Serif"/>
              </a:rPr>
              <a:t> </a:t>
            </a:r>
            <a:r>
              <a:rPr sz="2000" spc="-160" dirty="0" smtClean="0">
                <a:latin typeface="Microsoft Sans Serif"/>
                <a:cs typeface="Microsoft Sans Serif"/>
              </a:rPr>
              <a:t>companies</a:t>
            </a:r>
            <a:r>
              <a:rPr lang="en-US" sz="2000" spc="-160" dirty="0" smtClean="0">
                <a:latin typeface="Microsoft Sans Serif"/>
                <a:cs typeface="Microsoft Sans Serif"/>
              </a:rPr>
              <a:t>.</a:t>
            </a:r>
            <a:endParaRPr lang="en-US"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50" dirty="0" smtClean="0">
                <a:latin typeface="Microsoft Sans Serif"/>
                <a:cs typeface="Microsoft Sans Serif"/>
              </a:rPr>
              <a:t> </a:t>
            </a:r>
            <a:r>
              <a:rPr sz="2000" spc="-275" dirty="0">
                <a:latin typeface="Microsoft Sans Serif"/>
                <a:cs typeface="Microsoft Sans Serif"/>
              </a:rPr>
              <a:t>Resume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-110" dirty="0">
                <a:latin typeface="Microsoft Sans Serif"/>
                <a:cs typeface="Microsoft Sans Serif"/>
              </a:rPr>
              <a:t>Builder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185" dirty="0">
                <a:latin typeface="Microsoft Sans Serif"/>
                <a:cs typeface="Microsoft Sans Serif"/>
              </a:rPr>
              <a:t>is</a:t>
            </a:r>
            <a:r>
              <a:rPr sz="2000" spc="2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to</a:t>
            </a:r>
            <a:r>
              <a:rPr sz="2000" spc="35" dirty="0">
                <a:latin typeface="Microsoft Sans Serif"/>
                <a:cs typeface="Microsoft Sans Serif"/>
              </a:rPr>
              <a:t> </a:t>
            </a:r>
            <a:r>
              <a:rPr sz="2000" spc="-70" dirty="0">
                <a:latin typeface="Microsoft Sans Serif"/>
                <a:cs typeface="Microsoft Sans Serif"/>
              </a:rPr>
              <a:t>provide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5" dirty="0">
                <a:latin typeface="Microsoft Sans Serif"/>
                <a:cs typeface="Microsoft Sans Serif"/>
              </a:rPr>
              <a:t>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90" dirty="0">
                <a:latin typeface="Microsoft Sans Serif"/>
                <a:cs typeface="Microsoft Sans Serif"/>
              </a:rPr>
              <a:t>way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to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25" dirty="0">
                <a:latin typeface="Microsoft Sans Serif"/>
                <a:cs typeface="Microsoft Sans Serif"/>
              </a:rPr>
              <a:t>the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95" dirty="0">
                <a:latin typeface="Microsoft Sans Serif"/>
                <a:cs typeface="Microsoft Sans Serif"/>
              </a:rPr>
              <a:t>customers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65" dirty="0" smtClean="0">
                <a:latin typeface="Microsoft Sans Serif"/>
                <a:cs typeface="Microsoft Sans Serif"/>
              </a:rPr>
              <a:t>to</a:t>
            </a:r>
            <a:r>
              <a:rPr lang="en-US" sz="2000" dirty="0">
                <a:latin typeface="Microsoft Sans Serif"/>
                <a:cs typeface="Microsoft Sans Serif"/>
              </a:rPr>
              <a:t> </a:t>
            </a:r>
            <a:r>
              <a:rPr sz="2000" spc="-125" dirty="0" smtClean="0">
                <a:latin typeface="Microsoft Sans Serif"/>
                <a:cs typeface="Microsoft Sans Serif"/>
              </a:rPr>
              <a:t>design</a:t>
            </a:r>
            <a:r>
              <a:rPr sz="2000" spc="5" dirty="0" smtClean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their</a:t>
            </a:r>
            <a:r>
              <a:rPr sz="2000" spc="-5" dirty="0">
                <a:latin typeface="Microsoft Sans Serif"/>
                <a:cs typeface="Microsoft Sans Serif"/>
              </a:rPr>
              <a:t> </a:t>
            </a:r>
            <a:r>
              <a:rPr sz="2000" spc="-215" dirty="0">
                <a:latin typeface="Microsoft Sans Serif"/>
                <a:cs typeface="Microsoft Sans Serif"/>
              </a:rPr>
              <a:t>resumes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0" dirty="0">
                <a:latin typeface="Microsoft Sans Serif"/>
                <a:cs typeface="Microsoft Sans Serif"/>
              </a:rPr>
              <a:t>according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to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80" dirty="0">
                <a:latin typeface="Microsoft Sans Serif"/>
                <a:cs typeface="Microsoft Sans Serif"/>
              </a:rPr>
              <a:t>their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14" dirty="0">
                <a:latin typeface="Microsoft Sans Serif"/>
                <a:cs typeface="Microsoft Sans Serif"/>
              </a:rPr>
              <a:t>requirements</a:t>
            </a:r>
            <a:r>
              <a:rPr sz="2000" spc="-114" dirty="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55560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u="heavy" spc="-500" dirty="0" smtClean="0">
                <a:uFill>
                  <a:solidFill>
                    <a:srgbClr val="000000"/>
                  </a:solidFill>
                </a:uFill>
              </a:rPr>
              <a:t>website</a:t>
            </a:r>
            <a:r>
              <a:rPr sz="3600" u="heavy" spc="-15" dirty="0" smtClean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600" u="heavy" spc="-440" dirty="0">
                <a:uFill>
                  <a:solidFill>
                    <a:srgbClr val="000000"/>
                  </a:solidFill>
                </a:uFill>
              </a:rPr>
              <a:t>SNAPS</a:t>
            </a:r>
            <a:r>
              <a:rPr sz="3600" u="heavy" spc="-459" dirty="0">
                <a:uFill>
                  <a:solidFill>
                    <a:srgbClr val="000000"/>
                  </a:solidFill>
                </a:uFill>
              </a:rPr>
              <a:t>H</a:t>
            </a:r>
            <a:r>
              <a:rPr sz="3600" u="heavy" spc="-90" dirty="0">
                <a:uFill>
                  <a:solidFill>
                    <a:srgbClr val="000000"/>
                  </a:solidFill>
                </a:uFill>
              </a:rPr>
              <a:t>O</a:t>
            </a:r>
            <a:r>
              <a:rPr sz="3600" u="heavy" spc="-625" dirty="0">
                <a:uFill>
                  <a:solidFill>
                    <a:srgbClr val="000000"/>
                  </a:solidFill>
                </a:uFill>
              </a:rPr>
              <a:t>T</a:t>
            </a:r>
            <a:endParaRPr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990600"/>
            <a:ext cx="8411558" cy="4731501"/>
          </a:xfrm>
          <a:prstGeom prst="rect">
            <a:avLst/>
          </a:prstGeom>
          <a:effectLst>
            <a:glow rad="101600">
              <a:schemeClr val="accent1"/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3962400" y="6019800"/>
            <a:ext cx="464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Snapshot.1: Home page of web application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52401"/>
            <a:ext cx="9501484" cy="5257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24400" y="5791200"/>
            <a:ext cx="433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Snapshot.2: resume builder input page.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50</TotalTime>
  <Words>314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MT</vt:lpstr>
      <vt:lpstr>Bookman Old Style</vt:lpstr>
      <vt:lpstr>Calibri</vt:lpstr>
      <vt:lpstr>Microsoft Sans Serif</vt:lpstr>
      <vt:lpstr>Rockwell</vt:lpstr>
      <vt:lpstr>Trebuchet MS</vt:lpstr>
      <vt:lpstr>Damask</vt:lpstr>
      <vt:lpstr>RESUME BUILDER WEBsite</vt:lpstr>
      <vt:lpstr>Table of content</vt:lpstr>
      <vt:lpstr>INTRODUCTION</vt:lpstr>
      <vt:lpstr>Technology Used</vt:lpstr>
      <vt:lpstr>Project Features</vt:lpstr>
      <vt:lpstr>OBJECTIVE</vt:lpstr>
      <vt:lpstr>SCOPE</vt:lpstr>
      <vt:lpstr>website SNAPSHOT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builder web application</dc:title>
  <dc:creator>Anurag Tiwari</dc:creator>
  <cp:lastModifiedBy>DELL1</cp:lastModifiedBy>
  <cp:revision>6</cp:revision>
  <dcterms:created xsi:type="dcterms:W3CDTF">2023-12-04T15:58:08Z</dcterms:created>
  <dcterms:modified xsi:type="dcterms:W3CDTF">2023-12-09T18:14:07Z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2023-12-04T00:00:00Z</vt:filetime>
  </property>
</Properties>
</file>