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0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4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2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3649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699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422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346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515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8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3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18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3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0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3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9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2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4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F6B5-59EB-461F-BCBA-907A38BB1B1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33E692-5142-42A1-A227-50ADCB5CC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02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409F-98D1-441D-A161-0ABD279B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96091"/>
            <a:ext cx="8813074" cy="5817325"/>
          </a:xfrm>
        </p:spPr>
        <p:txBody>
          <a:bodyPr/>
          <a:lstStyle/>
          <a:p>
            <a:pPr algn="ctr"/>
            <a:r>
              <a:rPr lang="en-IN" sz="6000" dirty="0">
                <a:solidFill>
                  <a:schemeClr val="accent6">
                    <a:lumMod val="50000"/>
                  </a:schemeClr>
                </a:solidFill>
              </a:rPr>
              <a:t>Smart India </a:t>
            </a:r>
            <a:br>
              <a:rPr lang="en-IN" sz="6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sz="6000" dirty="0">
                <a:solidFill>
                  <a:schemeClr val="accent6">
                    <a:lumMod val="50000"/>
                  </a:schemeClr>
                </a:solidFill>
              </a:rPr>
              <a:t>Hackathon 2022</a:t>
            </a:r>
            <a:br>
              <a:rPr lang="en-IN" sz="6600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IN" sz="6600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IN" sz="66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sz="3200" dirty="0">
                <a:solidFill>
                  <a:srgbClr val="00B050"/>
                </a:solidFill>
              </a:rPr>
              <a:t>Employment Tracking And Traceability System</a:t>
            </a:r>
            <a:br>
              <a:rPr lang="en-IN" sz="3200" dirty="0">
                <a:solidFill>
                  <a:srgbClr val="00B050"/>
                </a:solidFill>
              </a:rPr>
            </a:br>
            <a:r>
              <a:rPr lang="en-IN" sz="3200" dirty="0">
                <a:solidFill>
                  <a:srgbClr val="00B050"/>
                </a:solidFill>
              </a:rPr>
              <a:t>PS ID:DH1041</a:t>
            </a:r>
            <a:br>
              <a:rPr lang="en-IN" sz="3200" dirty="0">
                <a:solidFill>
                  <a:srgbClr val="00B050"/>
                </a:solidFill>
              </a:rPr>
            </a:br>
            <a:br>
              <a:rPr lang="en-IN" sz="1800" dirty="0">
                <a:solidFill>
                  <a:srgbClr val="00B050"/>
                </a:solidFill>
              </a:rPr>
            </a:br>
            <a:endParaRPr lang="en-IN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EDDCE-4D15-4D2A-94C3-D4AAEE227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7" y="296091"/>
            <a:ext cx="2420984" cy="28564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98EBF2-0AD5-B492-3D22-0C31BEDEDE01}"/>
              </a:ext>
            </a:extLst>
          </p:cNvPr>
          <p:cNvSpPr/>
          <p:nvPr/>
        </p:nvSpPr>
        <p:spPr>
          <a:xfrm>
            <a:off x="3564687" y="2967335"/>
            <a:ext cx="3512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solidFill>
                  <a:schemeClr val="accent6">
                    <a:lumMod val="50000"/>
                  </a:schemeClr>
                </a:solidFill>
              </a:rPr>
              <a:t>EZ CAREER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50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A7C0-6683-444C-8C9B-2AC7170B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0891"/>
            <a:ext cx="3163146" cy="740229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Team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0A2A-5A7A-4EA2-A95B-91E79C972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5327"/>
            <a:ext cx="8596668" cy="435428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Sanju Sabu</a:t>
            </a:r>
          </a:p>
          <a:p>
            <a:r>
              <a:rPr lang="en-IN" dirty="0"/>
              <a:t>Ayush Singla                                                 </a:t>
            </a:r>
          </a:p>
          <a:p>
            <a:r>
              <a:rPr lang="en-IN" dirty="0"/>
              <a:t>Ayush Raj</a:t>
            </a:r>
          </a:p>
          <a:p>
            <a:r>
              <a:rPr lang="en-IN" dirty="0"/>
              <a:t>Meet Jain</a:t>
            </a:r>
          </a:p>
          <a:p>
            <a:r>
              <a:rPr lang="en-IN" dirty="0"/>
              <a:t>Alapati Sreelekha</a:t>
            </a:r>
          </a:p>
          <a:p>
            <a:r>
              <a:rPr lang="en-IN" dirty="0"/>
              <a:t>Lanka Sai Ramya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College name: Indian Institute of information Technology Sri City</a:t>
            </a:r>
          </a:p>
          <a:p>
            <a:pPr marL="0" indent="0">
              <a:buNone/>
            </a:pPr>
            <a:r>
              <a:rPr lang="en-IN" dirty="0"/>
              <a:t>Team Name: Code Warriors-IIIT</a:t>
            </a:r>
          </a:p>
          <a:p>
            <a:pPr marL="0" indent="0">
              <a:buNone/>
            </a:pPr>
            <a:r>
              <a:rPr lang="en-IN" dirty="0"/>
              <a:t>Team Leader: Sanju Sabu</a:t>
            </a:r>
          </a:p>
          <a:p>
            <a:pPr marL="0" indent="0">
              <a:buNone/>
            </a:pPr>
            <a:r>
              <a:rPr lang="en-IN" dirty="0"/>
              <a:t>Website Name: Ez Career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D02B2C-05EB-4E6D-9F3B-6DD18908B4DB}"/>
              </a:ext>
            </a:extLst>
          </p:cNvPr>
          <p:cNvSpPr txBox="1">
            <a:spLocks/>
          </p:cNvSpPr>
          <p:nvPr/>
        </p:nvSpPr>
        <p:spPr>
          <a:xfrm>
            <a:off x="677334" y="3683724"/>
            <a:ext cx="350277" cy="6183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Image result for team">
            <a:extLst>
              <a:ext uri="{FF2B5EF4-FFF2-40B4-BE49-F238E27FC236}">
                <a16:creationId xmlns:a16="http://schemas.microsoft.com/office/drawing/2014/main" id="{71E17D82-3F0E-4BE2-8CE5-C6D4784F2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98" y="1114938"/>
            <a:ext cx="4330515" cy="20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2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892F-5907-4488-8077-A13F2EF3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98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Basic Idea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2FD6-D6C1-49E2-853F-DC3B5F35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549"/>
            <a:ext cx="4695855" cy="376502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IN" dirty="0"/>
              <a:t>User can Search job based on the location and skills.</a:t>
            </a:r>
          </a:p>
          <a:p>
            <a:r>
              <a:rPr lang="en-US" dirty="0"/>
              <a:t>Based on user’s skills, we will recommend them with better job opportunities and a way to enhance their skill set better suited for the current market place. </a:t>
            </a:r>
          </a:p>
          <a:p>
            <a:r>
              <a:rPr lang="en-US" dirty="0"/>
              <a:t>We have provided images for searching of jobs keeping in mind, the users who are not comfortable with text recommendations.</a:t>
            </a:r>
          </a:p>
          <a:p>
            <a:r>
              <a:rPr lang="en-US" dirty="0"/>
              <a:t>Furthermore our platform will provide the user to track his/her progress.</a:t>
            </a:r>
          </a:p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A198C9-B8E6-4F8D-8C6F-5793A29B367B}"/>
              </a:ext>
            </a:extLst>
          </p:cNvPr>
          <p:cNvSpPr txBox="1">
            <a:spLocks/>
          </p:cNvSpPr>
          <p:nvPr/>
        </p:nvSpPr>
        <p:spPr>
          <a:xfrm>
            <a:off x="7181240" y="1637216"/>
            <a:ext cx="5522395" cy="377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Image result for unemployment india">
            <a:extLst>
              <a:ext uri="{FF2B5EF4-FFF2-40B4-BE49-F238E27FC236}">
                <a16:creationId xmlns:a16="http://schemas.microsoft.com/office/drawing/2014/main" id="{0E19D799-E682-40CF-9C00-EB3D25316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2602925"/>
            <a:ext cx="3509081" cy="21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4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221C-7323-44EB-87B8-3C63F714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8640"/>
            <a:ext cx="8596668" cy="1036319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Use cases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275C-98DF-4FCC-AFA6-9240B759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212"/>
            <a:ext cx="8668144" cy="3314321"/>
          </a:xfrm>
        </p:spPr>
        <p:txBody>
          <a:bodyPr>
            <a:normAutofit/>
          </a:bodyPr>
          <a:lstStyle/>
          <a:p>
            <a:r>
              <a:rPr lang="en-IN" dirty="0"/>
              <a:t>This portal will mainly help people in keeping the personalized track of their professional career.</a:t>
            </a:r>
          </a:p>
          <a:p>
            <a:r>
              <a:rPr lang="en-IN" dirty="0"/>
              <a:t>We Will suggest user to keep or switch jobs based on the salary and skills. </a:t>
            </a:r>
          </a:p>
          <a:p>
            <a:r>
              <a:rPr lang="en-IN" dirty="0"/>
              <a:t>We can track the user job and salary satisfaction, based on that we will update the job recommendations.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1E941419-644F-418D-AB04-3F89C325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34" y="3860800"/>
            <a:ext cx="3450168" cy="215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2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928D-D988-4B3B-910E-286F9E96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3364"/>
            <a:ext cx="8596668" cy="801189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Features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8611-16F0-4096-A3EC-FB81AE316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6" y="1427722"/>
            <a:ext cx="8936929" cy="3174274"/>
          </a:xfrm>
        </p:spPr>
        <p:txBody>
          <a:bodyPr>
            <a:normAutofit/>
          </a:bodyPr>
          <a:lstStyle/>
          <a:p>
            <a:r>
              <a:rPr lang="en-IN" dirty="0"/>
              <a:t>We have implemented job search using images for unskilled migrant workers who might have tough time navigating through text. </a:t>
            </a:r>
          </a:p>
          <a:p>
            <a:r>
              <a:rPr lang="en-IN" dirty="0"/>
              <a:t>We have created a feature to view the website in multiple languages.</a:t>
            </a:r>
          </a:p>
          <a:p>
            <a:r>
              <a:rPr lang="en-IN" dirty="0"/>
              <a:t>The website supports 2 options for login: using password and using OTP. </a:t>
            </a:r>
          </a:p>
          <a:p>
            <a:r>
              <a:rPr lang="en-IN" dirty="0"/>
              <a:t>The user can update the profile, the person can add previous jobs and current job. Based on this information we will provide a personal growth graph.</a:t>
            </a:r>
          </a:p>
          <a:p>
            <a:r>
              <a:rPr lang="en-IN" dirty="0"/>
              <a:t>We also provide a rating score to the user by which they can compare their jobs with previous ones and see where they stand through our survey. </a:t>
            </a:r>
          </a:p>
        </p:txBody>
      </p:sp>
      <p:pic>
        <p:nvPicPr>
          <p:cNvPr id="4098" name="Picture 2" descr="Image result for employment and stability">
            <a:extLst>
              <a:ext uri="{FF2B5EF4-FFF2-40B4-BE49-F238E27FC236}">
                <a16:creationId xmlns:a16="http://schemas.microsoft.com/office/drawing/2014/main" id="{C1569A71-1C11-4DC4-95C9-F11FA9E1C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72" y="4601996"/>
            <a:ext cx="3391515" cy="19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162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</TotalTime>
  <Words>308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Smart India  Hackathon 2022   Employment Tracking And Traceability System PS ID:DH1041  </vt:lpstr>
      <vt:lpstr>Team Details</vt:lpstr>
      <vt:lpstr>Basic Idea of the website</vt:lpstr>
      <vt:lpstr>Use cases of the website</vt:lpstr>
      <vt:lpstr>Features of the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Idea Of Problem  Statement Employment tracking and traceability system Using the details the user has provided we   </dc:title>
  <dc:creator>Admin</dc:creator>
  <cp:lastModifiedBy>Sanju Sabu</cp:lastModifiedBy>
  <cp:revision>32</cp:revision>
  <dcterms:created xsi:type="dcterms:W3CDTF">2022-08-26T05:24:18Z</dcterms:created>
  <dcterms:modified xsi:type="dcterms:W3CDTF">2022-08-26T12:17:25Z</dcterms:modified>
</cp:coreProperties>
</file>