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61" r:id="rId6"/>
    <p:sldId id="269" r:id="rId7"/>
    <p:sldId id="256" r:id="rId8"/>
    <p:sldId id="266" r:id="rId9"/>
    <p:sldId id="268" r:id="rId10"/>
    <p:sldId id="267" r:id="rId11"/>
    <p:sldId id="265" r:id="rId12"/>
    <p:sldId id="272" r:id="rId13"/>
    <p:sldId id="260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76" autoAdjust="0"/>
    <p:restoredTop sz="94660"/>
  </p:normalViewPr>
  <p:slideViewPr>
    <p:cSldViewPr snapToGrid="0">
      <p:cViewPr>
        <p:scale>
          <a:sx n="50" d="100"/>
          <a:sy n="50" d="100"/>
        </p:scale>
        <p:origin x="-1368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3602038"/>
            <a:ext cx="3009900" cy="165576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Ayush Agrawal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0"/>
            <a:ext cx="9905998" cy="10731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7172" name="Picture 4" descr="https://documents.lucidchart.com/documents/2df039bd-ed3f-48b2-bc59-8912157cbf0e/pages/0_0?a=953&amp;x=-45&amp;y=164&amp;w=1870&amp;h=793&amp;store=1&amp;accept=image%2F*&amp;auth=LCA%20f3753890053e4dbc585bc1e8f5c4734ae72fa4c5-ts%3D15685468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800100"/>
            <a:ext cx="1148715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44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0"/>
            <a:ext cx="9905998" cy="10731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2" descr="https://documents.lucidchart.com/documents/4abd90cc-3ea4-4715-8d0e-89d95c9d1452/pages/0_0?a=1643&amp;x=-40&amp;y=122&amp;w=1760&amp;h=841&amp;store=1&amp;accept=image%2F*&amp;auth=LCA%2098cebf455947e6079bf6202f74ce9bc656d66d08-ts%3D15685495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847725"/>
            <a:ext cx="10477500" cy="557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144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1352550"/>
            <a:ext cx="40767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Initialize Return Order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Validate And Check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Purpose Of Return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Confirmation of Return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Generate Return Id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Return Reports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1934885"/>
            <a:ext cx="470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Adding, Updating , Deleting Sales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Person Details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Generating Sales Person Target Report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38500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9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4" y="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6" descr="https://documents.lucidchart.com/documents/966bc7f5-f760-4c3d-b606-d79619772a59/pages/0_0?a=771&amp;x=271&amp;y=121&amp;w=983&amp;h=1292&amp;store=1&amp;accept=image%2F*&amp;auth=LCA%20c20bb975bf036eb81a8b850939a6274e68be8b85-ts%3D156844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4050" y="933450"/>
            <a:ext cx="8955156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4" y="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9459" y="990600"/>
            <a:ext cx="10220091" cy="552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4" y="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 descr="https://documents.lucidchart.com/documents/48d45524-1aaa-45a7-bf80-a7eec78e2b1b/pages/0_0?a=400&amp;x=-341&amp;y=61&amp;w=1051&amp;h=1291&amp;store=1&amp;accept=image%2F*&amp;auth=LCA%202c5abc93783422dccdda5f9be9ec21e5302accfc-ts%3D1568444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09132"/>
            <a:ext cx="10439400" cy="54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54cc50d9-20e3-4853-8f1d-888a3d1998b5/pages/0_0?a=1361&amp;x=2&amp;y=26&amp;w=1349&amp;h=1195&amp;store=1&amp;accept=image%2F*&amp;auth=LCA%205b45c9b05a7ee75b884e1f1e3ba36284d7faa0a2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80428"/>
            <a:ext cx="10725149" cy="492037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58051" y="272534"/>
            <a:ext cx="7938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Online Return Order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330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8051" y="27253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565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8051" y="272534"/>
            <a:ext cx="11405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Getting Sales 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5654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8516C-6775-4188-834D-D5D39F79992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5dee929-f352-4fc4-88d6-8470e33653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291</TotalTime>
  <Words>92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great outdoors Group-b </vt:lpstr>
      <vt:lpstr>EPIC AND USER STORY</vt:lpstr>
      <vt:lpstr>EPIC AND USER STORY</vt:lpstr>
      <vt:lpstr>Use CASE DIAGRAM</vt:lpstr>
      <vt:lpstr>Use CASE DIAGRAM</vt:lpstr>
      <vt:lpstr>Use CASE DIAGRAM</vt:lpstr>
      <vt:lpstr>Slide 7</vt:lpstr>
      <vt:lpstr>Slide 8</vt:lpstr>
      <vt:lpstr>Slide 9</vt:lpstr>
      <vt:lpstr>Class diagram</vt:lpstr>
      <vt:lpstr>Class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 </dc:title>
  <dc:creator>Prafull Sharma</dc:creator>
  <cp:lastModifiedBy>Utkarsh</cp:lastModifiedBy>
  <cp:revision>28</cp:revision>
  <dcterms:created xsi:type="dcterms:W3CDTF">2019-09-15T07:48:57Z</dcterms:created>
  <dcterms:modified xsi:type="dcterms:W3CDTF">2019-09-15T13:29:29Z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