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133216"/>
            <a:ext cx="7881871" cy="5200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02910" y="5528882"/>
            <a:ext cx="371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by-</a:t>
            </a:r>
          </a:p>
          <a:p>
            <a:endParaRPr lang="en-US" dirty="0" smtClean="0"/>
          </a:p>
          <a:p>
            <a:r>
              <a:rPr lang="en-US" dirty="0" smtClean="0"/>
              <a:t>Ayush Agrawal</a:t>
            </a:r>
          </a:p>
          <a:p>
            <a:r>
              <a:rPr lang="en-US" dirty="0" err="1" smtClean="0"/>
              <a:t>Sarthak</a:t>
            </a:r>
            <a:r>
              <a:rPr lang="en-US" dirty="0" smtClean="0"/>
              <a:t> </a:t>
            </a:r>
            <a:r>
              <a:rPr lang="en-US" dirty="0" err="1" smtClean="0"/>
              <a:t>Lav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3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2" y="699886"/>
            <a:ext cx="8577330" cy="53274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43234" y="5657980"/>
            <a:ext cx="811369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884868" y="1210614"/>
            <a:ext cx="1030309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2" y="1133341"/>
            <a:ext cx="8757635" cy="49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467" y="1094704"/>
            <a:ext cx="7997781" cy="465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9" y="1004553"/>
            <a:ext cx="9272789" cy="48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68" y="824249"/>
            <a:ext cx="8014013" cy="52852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98512" y="5217971"/>
            <a:ext cx="5009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concept was brought to Denmark by Austrian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bakers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3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5" y="940159"/>
            <a:ext cx="8886423" cy="50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893069"/>
            <a:ext cx="9066727" cy="5200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20507" y="5724387"/>
            <a:ext cx="901521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50783" y="1378039"/>
            <a:ext cx="1133341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2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764280"/>
            <a:ext cx="8976574" cy="5200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47021" y="5595598"/>
            <a:ext cx="1004552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42833" y="1262130"/>
            <a:ext cx="1023871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2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1112010"/>
            <a:ext cx="8790368" cy="5200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23538" y="5943328"/>
            <a:ext cx="837127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447764" y="1635617"/>
            <a:ext cx="1133341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7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15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Agrawal, Ayush</cp:lastModifiedBy>
  <cp:revision>17</cp:revision>
  <dcterms:created xsi:type="dcterms:W3CDTF">2019-11-05T03:58:09Z</dcterms:created>
  <dcterms:modified xsi:type="dcterms:W3CDTF">2019-11-05T09:54:30Z</dcterms:modified>
</cp:coreProperties>
</file>