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9" r:id="rId3"/>
    <p:sldId id="262" r:id="rId4"/>
    <p:sldId id="261" r:id="rId5"/>
    <p:sldId id="260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13360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HEALTHY LIFESTYLE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Pushpraj Kaushik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WHAT IS HEALTHY LIFESTYLE?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which helps to keep and improve people’s health and well being.</a:t>
            </a:r>
          </a:p>
          <a:p>
            <a:r>
              <a:rPr lang="en-US" dirty="0" smtClean="0"/>
              <a:t>Many organizations work at promoting healthy lifestyle in order to make their organization more productive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HOW  TO ACHIEVE?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Diet</a:t>
            </a:r>
          </a:p>
          <a:p>
            <a:r>
              <a:rPr lang="en-US" dirty="0" smtClean="0"/>
              <a:t>Physical Exercise</a:t>
            </a:r>
          </a:p>
          <a:p>
            <a:r>
              <a:rPr lang="en-US" dirty="0" smtClean="0"/>
              <a:t>Proper Sleeping Pattern</a:t>
            </a:r>
          </a:p>
          <a:p>
            <a:r>
              <a:rPr lang="en-US" dirty="0" smtClean="0"/>
              <a:t>Personal Hygiene</a:t>
            </a:r>
          </a:p>
          <a:p>
            <a:r>
              <a:rPr lang="en-US" dirty="0" smtClean="0"/>
              <a:t>Health Education</a:t>
            </a:r>
          </a:p>
          <a:p>
            <a:r>
              <a:rPr lang="en-US" dirty="0" smtClean="0"/>
              <a:t>Minimizing bad habits</a:t>
            </a:r>
          </a:p>
          <a:p>
            <a:r>
              <a:rPr lang="en-US" dirty="0" smtClean="0"/>
              <a:t>Getting healthier each day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WHY IT IS IMPORTANT?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Combats All the Diseases related to blood pressure, cholesterol, Diabetes etc</a:t>
            </a:r>
          </a:p>
          <a:p>
            <a:r>
              <a:rPr lang="en-US" dirty="0" smtClean="0"/>
              <a:t>It provides fuel which is needed to maintain energy levels in the body.</a:t>
            </a:r>
          </a:p>
          <a:p>
            <a:r>
              <a:rPr lang="en-US" dirty="0" smtClean="0"/>
              <a:t>It helps in maintaining weight.</a:t>
            </a:r>
          </a:p>
          <a:p>
            <a:r>
              <a:rPr lang="en-US" dirty="0" smtClean="0"/>
              <a:t>Eating healthy and exercising makes a person mentally and physically strong.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WHO IS RESPONSIBLE?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responsible for our lifestyle.</a:t>
            </a:r>
          </a:p>
          <a:p>
            <a:r>
              <a:rPr lang="en-US" dirty="0" smtClean="0"/>
              <a:t>Living a healthy lifestyle is a choice.</a:t>
            </a:r>
          </a:p>
          <a:p>
            <a:r>
              <a:rPr lang="en-US" dirty="0" smtClean="0"/>
              <a:t>We should take care about Do’s and Don’ts.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0"/>
            <a:ext cx="749808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</TotalTime>
  <Words>142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HEALTHY LIFESTYLE</vt:lpstr>
      <vt:lpstr>WHAT IS HEALTHY LIFESTYLE?</vt:lpstr>
      <vt:lpstr>HOW  TO ACHIEVE?</vt:lpstr>
      <vt:lpstr>WHY IT IS IMPORTANT?</vt:lpstr>
      <vt:lpstr>WHO IS RESPONSIBLE?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Utkarsh Tiwari</dc:creator>
  <cp:lastModifiedBy>Utkarsh</cp:lastModifiedBy>
  <cp:revision>4</cp:revision>
  <dcterms:created xsi:type="dcterms:W3CDTF">2006-08-16T00:00:00Z</dcterms:created>
  <dcterms:modified xsi:type="dcterms:W3CDTF">2019-09-29T20:27:53Z</dcterms:modified>
</cp:coreProperties>
</file>