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sldIdLst>
    <p:sldId id="257" r:id="rId5"/>
    <p:sldId id="261" r:id="rId6"/>
    <p:sldId id="269" r:id="rId7"/>
    <p:sldId id="256" r:id="rId8"/>
    <p:sldId id="266" r:id="rId9"/>
    <p:sldId id="268" r:id="rId10"/>
    <p:sldId id="267" r:id="rId11"/>
    <p:sldId id="265" r:id="rId12"/>
    <p:sldId id="272" r:id="rId13"/>
    <p:sldId id="260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176" autoAdjust="0"/>
    <p:restoredTop sz="94660"/>
  </p:normalViewPr>
  <p:slideViewPr>
    <p:cSldViewPr snapToGrid="0">
      <p:cViewPr>
        <p:scale>
          <a:sx n="50" d="100"/>
          <a:sy n="50" d="100"/>
        </p:scale>
        <p:origin x="-2028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utdoors Group-B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602038"/>
            <a:ext cx="3009900" cy="165576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Agrawal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https://documents.lucidchart.com/documents/2df039bd-ed3f-48b2-bc59-8912157cbf0e/pages/0_0?a=953&amp;x=-45&amp;y=164&amp;w=1870&amp;h=793&amp;store=1&amp;accept=image%2F*&amp;auth=LCA%20f3753890053e4dbc585bc1e8f5c4734ae72fa4c5-ts%3D15685468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1" y="800100"/>
            <a:ext cx="1148715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14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documents.lucidchart.com/documents/4abd90cc-3ea4-4715-8d0e-89d95c9d1452/pages/0_0?a=1643&amp;x=-40&amp;y=122&amp;w=1760&amp;h=841&amp;store=1&amp;accept=image%2F*&amp;auth=LCA%2098cebf455947e6079bf6202f74ce9bc656d66d08-ts%3D15685495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847725"/>
            <a:ext cx="10477500" cy="557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144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1352550"/>
            <a:ext cx="40767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Initialize Return Order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Validate And Check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Purpose Of Return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Confirmation of Return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 Return Id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Return Reports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934885"/>
            <a:ext cx="470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Sales Person Target Report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38500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774" y="2286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933450"/>
            <a:ext cx="8955156" cy="5429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4" y="3810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59" y="990600"/>
            <a:ext cx="10220091" cy="5524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0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667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09132"/>
            <a:ext cx="10439400" cy="5478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0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91601" y="786884"/>
            <a:ext cx="8052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Return Order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330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65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Sales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65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8516C-6775-4188-834D-D5D39F79992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dee929-f352-4fc4-88d6-8470e33653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95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Great Outdoors Group-B </vt:lpstr>
      <vt:lpstr>Epic And User Story</vt:lpstr>
      <vt:lpstr>Epic And User Story</vt:lpstr>
      <vt:lpstr>     Use Case Diagram</vt:lpstr>
      <vt:lpstr>Use Case Diagram</vt:lpstr>
      <vt:lpstr>Use Case Diagram</vt:lpstr>
      <vt:lpstr>Slide 7</vt:lpstr>
      <vt:lpstr>Slide 8</vt:lpstr>
      <vt:lpstr>Slide 9</vt:lpstr>
      <vt:lpstr>           Class Diagram</vt:lpstr>
      <vt:lpstr>          Class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Utkarsh</cp:lastModifiedBy>
  <cp:revision>29</cp:revision>
  <dcterms:created xsi:type="dcterms:W3CDTF">2019-09-15T07:48:57Z</dcterms:created>
  <dcterms:modified xsi:type="dcterms:W3CDTF">2019-09-15T13:49:21Z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