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4abd90cc-3ea4-4715-8d0e-89d95c9d1452/pages/0_0?a=1471&amp;x=-39&amp;y=208&amp;w=1738&amp;h=715&amp;store=1&amp;accept=image%2F*&amp;auth=LCA%204a8ff7f455de492062baca55fde414852e71c41d-ts%3D1568444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06" y="838200"/>
            <a:ext cx="12215906" cy="50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8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2df039bd-ed3f-48b2-bc59-8912157cbf0e/pages/0_0?a=525&amp;x=-40&amp;y=144&amp;w=1760&amp;h=784&amp;store=1&amp;accept=image%2F*&amp;auth=LCA%20652acd0921501cc43a2c151b023a5faefce501a5-ts%3D15684637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4" y="876300"/>
            <a:ext cx="11257966" cy="50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7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Agrawal, Ayush</cp:lastModifiedBy>
  <cp:revision>5</cp:revision>
  <dcterms:created xsi:type="dcterms:W3CDTF">2019-09-14T11:12:15Z</dcterms:created>
  <dcterms:modified xsi:type="dcterms:W3CDTF">2019-09-14T12:37:19Z</dcterms:modified>
</cp:coreProperties>
</file>