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7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1" d="100"/>
          <a:sy n="51" d="100"/>
        </p:scale>
        <p:origin x="-184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Crypto Currency</a:t>
            </a:r>
            <a:endParaRPr lang="en-US" sz="4800" dirty="0"/>
          </a:p>
        </p:txBody>
      </p:sp>
      <p:pic>
        <p:nvPicPr>
          <p:cNvPr id="20482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6553200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47138" y="5791200"/>
            <a:ext cx="5603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Presented by : Pushpraj Kaushik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ETVX</a:t>
            </a:r>
            <a:endParaRPr lang="en-US" dirty="0"/>
          </a:p>
        </p:txBody>
      </p:sp>
      <p:pic>
        <p:nvPicPr>
          <p:cNvPr id="4" name="Content Placeholder 3" descr="cryptocurrency-1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7672"/>
            <a:ext cx="7696200" cy="517032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crypto 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239000" cy="4267200"/>
          </a:xfrm>
        </p:spPr>
        <p:txBody>
          <a:bodyPr/>
          <a:lstStyle/>
          <a:p>
            <a:r>
              <a:rPr lang="en-US" dirty="0" smtClean="0"/>
              <a:t> Crypto currency is a digital currency and a medium of exchange like other currencies.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It is designed for purpose of exchanging digital information through a process made possible by principles of cryptography.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Cryptography is used to secure transactions and generation of new coins.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Why crypto currency is used?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239000" cy="36576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Easy to carry</a:t>
            </a:r>
          </a:p>
          <a:p>
            <a:r>
              <a:rPr lang="en-US" dirty="0" smtClean="0"/>
              <a:t> Simple, fast, safe &amp; cheap.</a:t>
            </a:r>
          </a:p>
          <a:p>
            <a:r>
              <a:rPr lang="en-US" dirty="0" smtClean="0"/>
              <a:t>Low inflation and collapse risk</a:t>
            </a:r>
          </a:p>
          <a:p>
            <a:r>
              <a:rPr lang="en-US" dirty="0" smtClean="0"/>
              <a:t> Untraceable</a:t>
            </a:r>
          </a:p>
          <a:p>
            <a:r>
              <a:rPr lang="en-US" dirty="0" smtClean="0"/>
              <a:t> </a:t>
            </a:r>
            <a:r>
              <a:rPr lang="en-US" dirty="0" smtClean="0"/>
              <a:t>Access to Everyone(Open Source) </a:t>
            </a:r>
          </a:p>
          <a:p>
            <a:r>
              <a:rPr lang="en-US" dirty="0" smtClean="0"/>
              <a:t>Decentralized nature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is used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2390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Explicitly banned in few countries and in few countries it is implicitly banned.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USA and Canada, it is used like any other currency or investment options.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 some countries, regulations are still being made to launch crypto currency for its smooth functioning.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similar to reward points which has its own value and can be used for exchange.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Invention </a:t>
            </a:r>
          </a:p>
          <a:p>
            <a:r>
              <a:rPr lang="en-US" dirty="0" smtClean="0"/>
              <a:t> The </a:t>
            </a:r>
            <a:r>
              <a:rPr lang="en-US" dirty="0" smtClean="0"/>
              <a:t>concept of bit coin was first proposed by Satoshi </a:t>
            </a:r>
            <a:r>
              <a:rPr lang="en-US" dirty="0" smtClean="0"/>
              <a:t>Nakamoto.</a:t>
            </a:r>
          </a:p>
          <a:p>
            <a:pPr>
              <a:buNone/>
            </a:pPr>
            <a:r>
              <a:rPr lang="en-US" b="1" dirty="0" smtClean="0"/>
              <a:t>Operation</a:t>
            </a:r>
          </a:p>
          <a:p>
            <a:r>
              <a:rPr lang="en-US" dirty="0" smtClean="0"/>
              <a:t> Group </a:t>
            </a:r>
            <a:r>
              <a:rPr lang="en-US" dirty="0" smtClean="0"/>
              <a:t>of developers from different parts of the world work on it and take bit coins as salary or reward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Usage</a:t>
            </a:r>
          </a:p>
          <a:p>
            <a:r>
              <a:rPr lang="en-US" dirty="0" smtClean="0"/>
              <a:t> Any one can generate their own address and can start using it.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 Bitcoin was first proposed in 2008.</a:t>
            </a:r>
          </a:p>
          <a:p>
            <a:r>
              <a:rPr lang="en-US" dirty="0" smtClean="0"/>
              <a:t>Its demand increased after 2014.</a:t>
            </a:r>
          </a:p>
          <a:p>
            <a:r>
              <a:rPr lang="en-US" dirty="0" smtClean="0"/>
              <a:t>Price of bit coin in 2010 was less than a rupee</a:t>
            </a:r>
          </a:p>
          <a:p>
            <a:r>
              <a:rPr lang="en-US" dirty="0" smtClean="0"/>
              <a:t> 1 bit coin is currently equal to 5,84,000 Indian Rupees.</a:t>
            </a:r>
          </a:p>
          <a:p>
            <a:r>
              <a:rPr lang="en-US" dirty="0" smtClean="0"/>
              <a:t>By the time I present the indices may fluctuate</a:t>
            </a:r>
          </a:p>
          <a:p>
            <a:r>
              <a:rPr lang="en-US" dirty="0" smtClean="0"/>
              <a:t>Price of bit coin change according to demand and supply.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ledger technology</a:t>
            </a:r>
            <a:endParaRPr lang="en-US" dirty="0"/>
          </a:p>
        </p:txBody>
      </p:sp>
      <p:pic>
        <p:nvPicPr>
          <p:cNvPr id="21506" name="Picture 2" descr="See the source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001000" cy="4991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/>
              <a:t>BITCOIN TECHNOLOGY</a:t>
            </a:r>
          </a:p>
          <a:p>
            <a:r>
              <a:rPr lang="en-US" sz="3200" b="1" dirty="0" smtClean="0"/>
              <a:t>Distributed ledger technology</a:t>
            </a:r>
          </a:p>
          <a:p>
            <a:r>
              <a:rPr lang="en-US" sz="3200" b="1" dirty="0" smtClean="0"/>
              <a:t>Data Mining</a:t>
            </a:r>
          </a:p>
          <a:p>
            <a:r>
              <a:rPr lang="en-US" sz="3200" b="1" dirty="0" smtClean="0"/>
              <a:t>Computing devices </a:t>
            </a:r>
          </a:p>
          <a:p>
            <a:r>
              <a:rPr lang="en-US" sz="3200" b="1" dirty="0" smtClean="0"/>
              <a:t>Encryption Decryption</a:t>
            </a:r>
          </a:p>
          <a:p>
            <a:r>
              <a:rPr lang="en-US" sz="3200" b="1" dirty="0" smtClean="0"/>
              <a:t>Blockchain</a:t>
            </a:r>
          </a:p>
          <a:p>
            <a:r>
              <a:rPr lang="en-US" sz="3200" b="1" dirty="0" smtClean="0"/>
              <a:t>Bitcoin wallets </a:t>
            </a:r>
            <a:endParaRPr lang="en-US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/>
              <a:t>etvx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096184"/>
          </a:xfrm>
        </p:spPr>
        <p:txBody>
          <a:bodyPr/>
          <a:lstStyle/>
          <a:p>
            <a:r>
              <a:rPr lang="en-US" b="1" dirty="0" smtClean="0"/>
              <a:t>ENTRY</a:t>
            </a:r>
          </a:p>
          <a:p>
            <a:r>
              <a:rPr lang="en-US" dirty="0" smtClean="0"/>
              <a:t>Started investing in crypto currency</a:t>
            </a:r>
          </a:p>
          <a:p>
            <a:r>
              <a:rPr lang="en-US" b="1" dirty="0" smtClean="0"/>
              <a:t>TASK</a:t>
            </a:r>
          </a:p>
          <a:p>
            <a:r>
              <a:rPr lang="en-US" dirty="0" smtClean="0"/>
              <a:t>Exchange of crypto currency from one address to another address</a:t>
            </a:r>
          </a:p>
          <a:p>
            <a:r>
              <a:rPr lang="en-US" b="1" dirty="0" smtClean="0"/>
              <a:t>VALIDATION</a:t>
            </a:r>
          </a:p>
          <a:p>
            <a:r>
              <a:rPr lang="en-US" dirty="0" smtClean="0"/>
              <a:t>Safe transaction with the help of blockchain which uses SHA 256 for encryption and decryption</a:t>
            </a:r>
          </a:p>
          <a:p>
            <a:r>
              <a:rPr lang="en-US" b="1" dirty="0" smtClean="0"/>
              <a:t>EXIT </a:t>
            </a:r>
          </a:p>
          <a:p>
            <a:r>
              <a:rPr lang="en-US" dirty="0" smtClean="0"/>
              <a:t>Book your profit/loss.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66</TotalTime>
  <Words>342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Crypto Currency</vt:lpstr>
      <vt:lpstr>What is crypto currency?</vt:lpstr>
      <vt:lpstr>Why crypto currency is used?</vt:lpstr>
      <vt:lpstr>Where it is used ?</vt:lpstr>
      <vt:lpstr>Who?</vt:lpstr>
      <vt:lpstr>When?</vt:lpstr>
      <vt:lpstr>Distributed ledger technology</vt:lpstr>
      <vt:lpstr>How it works?</vt:lpstr>
      <vt:lpstr>etvx</vt:lpstr>
      <vt:lpstr>ETVX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Currency</dc:title>
  <dc:creator>Utkarsh Tiwari</dc:creator>
  <cp:lastModifiedBy>Utkarsh</cp:lastModifiedBy>
  <cp:revision>8</cp:revision>
  <dcterms:created xsi:type="dcterms:W3CDTF">2006-08-16T00:00:00Z</dcterms:created>
  <dcterms:modified xsi:type="dcterms:W3CDTF">2019-10-02T06:02:44Z</dcterms:modified>
</cp:coreProperties>
</file>