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6B376-D911-4532-A074-C28DE0C271F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1CC5F-E1DE-4AD8-A179-D18180BF49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1CC5F-E1DE-4AD8-A179-D18180BF493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Academic Pressure too much to handle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60064"/>
            <a:ext cx="7239000" cy="1197936"/>
          </a:xfrm>
        </p:spPr>
        <p:txBody>
          <a:bodyPr/>
          <a:lstStyle/>
          <a:p>
            <a:r>
              <a:rPr lang="en-US" dirty="0" smtClean="0"/>
              <a:t>Presented by : </a:t>
            </a:r>
            <a:r>
              <a:rPr lang="en-US" dirty="0" err="1" smtClean="0"/>
              <a:t>Pushpraj</a:t>
            </a:r>
            <a:r>
              <a:rPr lang="en-US" dirty="0" smtClean="0"/>
              <a:t> </a:t>
            </a:r>
            <a:r>
              <a:rPr lang="en-US" dirty="0" err="1" smtClean="0"/>
              <a:t>Kaushik</a:t>
            </a:r>
            <a:endParaRPr lang="en-US" dirty="0" smtClean="0"/>
          </a:p>
        </p:txBody>
      </p:sp>
      <p:pic>
        <p:nvPicPr>
          <p:cNvPr id="21508" name="Picture 4" descr="Image result for academic pressure too much to hand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81200"/>
            <a:ext cx="4810125" cy="31916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academic 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3962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It is the stress or anxiety that comes from schooling and education. </a:t>
            </a:r>
          </a:p>
          <a:p>
            <a:r>
              <a:rPr lang="en-US" sz="3200" dirty="0" smtClean="0"/>
              <a:t>Students feel pressurized when they are unable to meet the expectations.</a:t>
            </a:r>
          </a:p>
          <a:p>
            <a:r>
              <a:rPr lang="en-US" sz="3200" dirty="0" smtClean="0"/>
              <a:t>Due to neck to neck competition and various kind of demands it becomes hard to handle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&amp; Where it happens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in school generally feel a lot of pressure during their board exam.</a:t>
            </a:r>
          </a:p>
          <a:p>
            <a:r>
              <a:rPr lang="en-US" dirty="0" smtClean="0"/>
              <a:t>Students who are preparing for competitive exam feel the academic pressure when they don’t perform well in mocks.</a:t>
            </a:r>
          </a:p>
          <a:p>
            <a:r>
              <a:rPr lang="en-US" dirty="0" smtClean="0"/>
              <a:t>Sometimes during technical interviews and viva they feel pressure due to lack of preparation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Everybody feel academic pressure due to collection of interdependent reasons</a:t>
            </a:r>
          </a:p>
          <a:p>
            <a:r>
              <a:rPr lang="en-US" dirty="0" smtClean="0"/>
              <a:t>Financial Crisis</a:t>
            </a:r>
          </a:p>
          <a:p>
            <a:r>
              <a:rPr lang="en-US" dirty="0" smtClean="0"/>
              <a:t>Peer pressure from neighbors and relatives</a:t>
            </a:r>
          </a:p>
          <a:p>
            <a:r>
              <a:rPr lang="en-US" dirty="0" smtClean="0"/>
              <a:t>Fear of failure</a:t>
            </a:r>
          </a:p>
          <a:p>
            <a:r>
              <a:rPr lang="en-US" dirty="0" smtClean="0"/>
              <a:t>Procrastination</a:t>
            </a:r>
          </a:p>
          <a:p>
            <a:r>
              <a:rPr lang="en-US" dirty="0" smtClean="0"/>
              <a:t>Lack of interest</a:t>
            </a:r>
          </a:p>
          <a:p>
            <a:r>
              <a:rPr lang="en-US" dirty="0" smtClean="0"/>
              <a:t>Taking things for granted</a:t>
            </a:r>
          </a:p>
          <a:p>
            <a:r>
              <a:rPr lang="en-US" dirty="0" smtClean="0"/>
              <a:t>Family pressure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handle?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Management</a:t>
            </a:r>
          </a:p>
          <a:p>
            <a:r>
              <a:rPr lang="en-US" dirty="0" smtClean="0"/>
              <a:t>Plan, prepare and execute</a:t>
            </a:r>
          </a:p>
          <a:p>
            <a:r>
              <a:rPr lang="en-US" dirty="0" smtClean="0"/>
              <a:t>Maintain healthy lifestyle</a:t>
            </a:r>
          </a:p>
          <a:p>
            <a:r>
              <a:rPr lang="en-US" dirty="0" smtClean="0"/>
              <a:t>Focusing on present and not over thinking about future consequences</a:t>
            </a:r>
          </a:p>
          <a:p>
            <a:r>
              <a:rPr lang="en-US" dirty="0" smtClean="0"/>
              <a:t>Believing in yourself</a:t>
            </a:r>
          </a:p>
          <a:p>
            <a:r>
              <a:rPr lang="en-US" dirty="0" smtClean="0"/>
              <a:t>Ask for guidance and help from seniors, tutors and elder ones.  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Situation: student feeling worthless because of his poor performance in exam </a:t>
            </a:r>
          </a:p>
          <a:p>
            <a:r>
              <a:rPr lang="en-US" dirty="0" smtClean="0"/>
              <a:t>Task: Steps taken by him</a:t>
            </a:r>
          </a:p>
          <a:p>
            <a:r>
              <a:rPr lang="en-US" dirty="0" smtClean="0"/>
              <a:t>Action: role played by friends, parents in overcome the pressure.</a:t>
            </a:r>
          </a:p>
          <a:p>
            <a:r>
              <a:rPr lang="en-US" dirty="0" smtClean="0"/>
              <a:t>Result: positive impact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72390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Thankyou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50</TotalTime>
  <Words>219</Words>
  <Application>Microsoft Office PowerPoint</Application>
  <PresentationFormat>On-screen Show (4:3)</PresentationFormat>
  <Paragraphs>35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Academic Pressure too much to handle</vt:lpstr>
      <vt:lpstr>What is academic pressure</vt:lpstr>
      <vt:lpstr>When &amp; Where it happens</vt:lpstr>
      <vt:lpstr>Why ?</vt:lpstr>
      <vt:lpstr>How to handle?</vt:lpstr>
      <vt:lpstr>Star</vt:lpstr>
      <vt:lpstr>Thankyou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Pressure too much to handle</dc:title>
  <dc:creator>Utkarsh Tiwari</dc:creator>
  <cp:lastModifiedBy>Utkarsh</cp:lastModifiedBy>
  <cp:revision>6</cp:revision>
  <dcterms:created xsi:type="dcterms:W3CDTF">2006-08-16T00:00:00Z</dcterms:created>
  <dcterms:modified xsi:type="dcterms:W3CDTF">2019-09-30T18:09:27Z</dcterms:modified>
</cp:coreProperties>
</file>