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98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62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12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23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35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81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53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10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56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06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18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05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documents.lucidchart.com/documents/4abd90cc-3ea4-4715-8d0e-89d95c9d1452/pages/0_0?a=1407&amp;x=-160&amp;y=79&amp;w=1760&amp;h=714&amp;store=1&amp;accept=image%2F*&amp;auth=LCA%200ce3c4f3ee7cd1a1c3a7a52cc1cb76a135c9474d-ts%3D15684444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6" y="762000"/>
            <a:ext cx="11864054" cy="480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17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Agrawal, Ayush</dc:creator>
  <cp:lastModifiedBy>Agrawal, Ayush</cp:lastModifiedBy>
  <cp:revision>2</cp:revision>
  <dcterms:created xsi:type="dcterms:W3CDTF">2019-09-14T11:12:15Z</dcterms:created>
  <dcterms:modified xsi:type="dcterms:W3CDTF">2019-09-14T12:09:47Z</dcterms:modified>
</cp:coreProperties>
</file>