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8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1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2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06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2BD2-1002-46F7-9273-39A76C5CEC9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4093-9219-44F8-BBBF-440BD84C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5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4abd90cc-3ea4-4715-8d0e-89d95c9d1452/pages/0_0?a=1126&amp;x=356&amp;y=54&amp;w=1408&amp;h=581&amp;store=1&amp;accept=image%2F*&amp;auth=LCA%20fd0c94421dd9ebd88d213ccc54d1f71f2524e414-ts%3D156844448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027747"/>
            <a:ext cx="8966200" cy="5093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240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Agrawal, Ayush</dc:creator>
  <cp:lastModifiedBy>Agrawal, Ayush</cp:lastModifiedBy>
  <cp:revision>1</cp:revision>
  <dcterms:created xsi:type="dcterms:W3CDTF">2019-09-14T11:12:15Z</dcterms:created>
  <dcterms:modified xsi:type="dcterms:W3CDTF">2019-09-14T11:13:35Z</dcterms:modified>
</cp:coreProperties>
</file>