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98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62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12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23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35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81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53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10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56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06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8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5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4abd90cc-3ea4-4715-8d0e-89d95c9d1452/pages/0_0?a=1471&amp;x=-39&amp;y=208&amp;w=1738&amp;h=715&amp;store=1&amp;accept=image%2F*&amp;auth=LCA%204a8ff7f455de492062baca55fde414852e71c41d-ts%3D1568444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06" y="838200"/>
            <a:ext cx="12215906" cy="502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88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490723d3-9131-4100-8183-25ce1b62e91e/pages/0_0?a=405&amp;x=377&amp;y=112&amp;w=1386&amp;h=619&amp;store=1&amp;accept=image%2F*&amp;auth=LCA%2063b852f825f8272d3a2529a196b5067500b28f5e-ts%3D15684638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70933"/>
            <a:ext cx="11582400" cy="502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90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Agrawal, Ayush</dc:creator>
  <cp:lastModifiedBy>Agrawal, Ayush</cp:lastModifiedBy>
  <cp:revision>6</cp:revision>
  <dcterms:created xsi:type="dcterms:W3CDTF">2019-09-14T11:12:15Z</dcterms:created>
  <dcterms:modified xsi:type="dcterms:W3CDTF">2019-09-14T12:52:39Z</dcterms:modified>
</cp:coreProperties>
</file>