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951BB-E66A-457B-A572-B18103101B8B}" v="13" dt="2024-08-13T06:44:02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Gupta" userId="43d4fdaa295ee008" providerId="LiveId" clId="{099951BB-E66A-457B-A572-B18103101B8B}"/>
    <pc:docChg chg="undo custSel addSld delSld modSld">
      <pc:chgData name="Ayush Gupta" userId="43d4fdaa295ee008" providerId="LiveId" clId="{099951BB-E66A-457B-A572-B18103101B8B}" dt="2024-08-13T06:45:25.007" v="241" actId="47"/>
      <pc:docMkLst>
        <pc:docMk/>
      </pc:docMkLst>
      <pc:sldChg chg="delSp mod">
        <pc:chgData name="Ayush Gupta" userId="43d4fdaa295ee008" providerId="LiveId" clId="{099951BB-E66A-457B-A572-B18103101B8B}" dt="2024-08-13T06:36:45.733" v="0" actId="478"/>
        <pc:sldMkLst>
          <pc:docMk/>
          <pc:sldMk cId="1999667972" sldId="256"/>
        </pc:sldMkLst>
        <pc:spChg chg="del">
          <ac:chgData name="Ayush Gupta" userId="43d4fdaa295ee008" providerId="LiveId" clId="{099951BB-E66A-457B-A572-B18103101B8B}" dt="2024-08-13T06:36:45.733" v="0" actId="478"/>
          <ac:spMkLst>
            <pc:docMk/>
            <pc:sldMk cId="1999667972" sldId="256"/>
            <ac:spMk id="3" creationId="{625AC56D-0F6C-103E-1172-308D203000CD}"/>
          </ac:spMkLst>
        </pc:spChg>
      </pc:sldChg>
      <pc:sldChg chg="modSp mod">
        <pc:chgData name="Ayush Gupta" userId="43d4fdaa295ee008" providerId="LiveId" clId="{099951BB-E66A-457B-A572-B18103101B8B}" dt="2024-08-13T06:37:31.213" v="41" actId="20577"/>
        <pc:sldMkLst>
          <pc:docMk/>
          <pc:sldMk cId="2723270177" sldId="261"/>
        </pc:sldMkLst>
        <pc:spChg chg="mod">
          <ac:chgData name="Ayush Gupta" userId="43d4fdaa295ee008" providerId="LiveId" clId="{099951BB-E66A-457B-A572-B18103101B8B}" dt="2024-08-13T06:37:31.213" v="41" actId="20577"/>
          <ac:spMkLst>
            <pc:docMk/>
            <pc:sldMk cId="2723270177" sldId="261"/>
            <ac:spMk id="3" creationId="{88F90768-C179-A29D-719C-6A5961DAB661}"/>
          </ac:spMkLst>
        </pc:spChg>
      </pc:sldChg>
      <pc:sldChg chg="del">
        <pc:chgData name="Ayush Gupta" userId="43d4fdaa295ee008" providerId="LiveId" clId="{099951BB-E66A-457B-A572-B18103101B8B}" dt="2024-08-13T06:37:57.763" v="42" actId="47"/>
        <pc:sldMkLst>
          <pc:docMk/>
          <pc:sldMk cId="1173085396" sldId="264"/>
        </pc:sldMkLst>
      </pc:sldChg>
      <pc:sldChg chg="addSp delSp new del">
        <pc:chgData name="Ayush Gupta" userId="43d4fdaa295ee008" providerId="LiveId" clId="{099951BB-E66A-457B-A572-B18103101B8B}" dt="2024-08-13T06:45:25.007" v="241" actId="47"/>
        <pc:sldMkLst>
          <pc:docMk/>
          <pc:sldMk cId="1143139854" sldId="266"/>
        </pc:sldMkLst>
        <pc:spChg chg="del">
          <ac:chgData name="Ayush Gupta" userId="43d4fdaa295ee008" providerId="LiveId" clId="{099951BB-E66A-457B-A572-B18103101B8B}" dt="2024-08-13T06:40:41.624" v="45" actId="478"/>
          <ac:spMkLst>
            <pc:docMk/>
            <pc:sldMk cId="1143139854" sldId="266"/>
            <ac:spMk id="2" creationId="{B9CE50B0-9984-2FA0-878C-E4B0B15D7ADA}"/>
          </ac:spMkLst>
        </pc:spChg>
        <pc:picChg chg="add del">
          <ac:chgData name="Ayush Gupta" userId="43d4fdaa295ee008" providerId="LiveId" clId="{099951BB-E66A-457B-A572-B18103101B8B}" dt="2024-08-13T06:40:41.624" v="45" actId="478"/>
          <ac:picMkLst>
            <pc:docMk/>
            <pc:sldMk cId="1143139854" sldId="266"/>
            <ac:picMk id="2050" creationId="{CA3672A0-0A32-81DE-9A8D-177CDB9EF000}"/>
          </ac:picMkLst>
        </pc:picChg>
        <pc:picChg chg="add">
          <ac:chgData name="Ayush Gupta" userId="43d4fdaa295ee008" providerId="LiveId" clId="{099951BB-E66A-457B-A572-B18103101B8B}" dt="2024-08-13T06:40:57.166" v="46"/>
          <ac:picMkLst>
            <pc:docMk/>
            <pc:sldMk cId="1143139854" sldId="266"/>
            <ac:picMk id="2052" creationId="{A924EE38-4226-E2EA-F39E-97C27B09C553}"/>
          </ac:picMkLst>
        </pc:picChg>
      </pc:sldChg>
      <pc:sldChg chg="addSp delSp modSp new mod">
        <pc:chgData name="Ayush Gupta" userId="43d4fdaa295ee008" providerId="LiveId" clId="{099951BB-E66A-457B-A572-B18103101B8B}" dt="2024-08-13T06:44:45.925" v="240" actId="1076"/>
        <pc:sldMkLst>
          <pc:docMk/>
          <pc:sldMk cId="2689683576" sldId="267"/>
        </pc:sldMkLst>
        <pc:spChg chg="add del mod">
          <ac:chgData name="Ayush Gupta" userId="43d4fdaa295ee008" providerId="LiveId" clId="{099951BB-E66A-457B-A572-B18103101B8B}" dt="2024-08-13T06:41:28.643" v="76" actId="20577"/>
          <ac:spMkLst>
            <pc:docMk/>
            <pc:sldMk cId="2689683576" sldId="267"/>
            <ac:spMk id="2" creationId="{B4CEDA52-C4C9-E613-F159-6CAC3EC51258}"/>
          </ac:spMkLst>
        </pc:spChg>
        <pc:spChg chg="del">
          <ac:chgData name="Ayush Gupta" userId="43d4fdaa295ee008" providerId="LiveId" clId="{099951BB-E66A-457B-A572-B18103101B8B}" dt="2024-08-13T06:41:03.323" v="48"/>
          <ac:spMkLst>
            <pc:docMk/>
            <pc:sldMk cId="2689683576" sldId="267"/>
            <ac:spMk id="3" creationId="{65CF6792-58E2-9C97-9F9D-EB0C97FA4801}"/>
          </ac:spMkLst>
        </pc:spChg>
        <pc:spChg chg="add mod">
          <ac:chgData name="Ayush Gupta" userId="43d4fdaa295ee008" providerId="LiveId" clId="{099951BB-E66A-457B-A572-B18103101B8B}" dt="2024-08-13T06:44:45.925" v="240" actId="1076"/>
          <ac:spMkLst>
            <pc:docMk/>
            <pc:sldMk cId="2689683576" sldId="267"/>
            <ac:spMk id="4" creationId="{34D8CE65-57D3-1B08-4A3B-EB6CE1CF6181}"/>
          </ac:spMkLst>
        </pc:spChg>
        <pc:picChg chg="add mod">
          <ac:chgData name="Ayush Gupta" userId="43d4fdaa295ee008" providerId="LiveId" clId="{099951BB-E66A-457B-A572-B18103101B8B}" dt="2024-08-13T06:44:02.803" v="239" actId="1076"/>
          <ac:picMkLst>
            <pc:docMk/>
            <pc:sldMk cId="2689683576" sldId="267"/>
            <ac:picMk id="3074" creationId="{38A4BB0D-B332-C3C3-B756-912029A253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7270-D44C-4C84-A2A8-3C9DDEF02BC3}" type="datetimeFigureOut">
              <a:rPr lang="en-US" smtClean="0"/>
              <a:t>13-Aug-24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B3B0-5A78-4B3B-A099-F3B2E902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882E-3DB2-446E-3913-76AC6EC12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Workshop</a:t>
            </a:r>
          </a:p>
        </p:txBody>
      </p:sp>
    </p:spTree>
    <p:extLst>
      <p:ext uri="{BB962C8B-B14F-4D97-AF65-F5344CB8AC3E}">
        <p14:creationId xmlns:p14="http://schemas.microsoft.com/office/powerpoint/2010/main" val="199966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B6F8-67A1-5C77-2BBF-50EBC35B2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73910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7EE8-5B73-510C-ECD9-F08E6E285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9727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2B9DA-EEA3-DBF9-3A0C-A7E9BE13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903"/>
            <a:ext cx="9144000" cy="2848897"/>
          </a:xfrm>
        </p:spPr>
        <p:txBody>
          <a:bodyPr>
            <a:noAutofit/>
          </a:bodyPr>
          <a:lstStyle/>
          <a:p>
            <a:r>
              <a:rPr lang="en-US" sz="3600" dirty="0"/>
              <a:t>Predicting continuous values. </a:t>
            </a:r>
          </a:p>
          <a:p>
            <a:r>
              <a:rPr lang="en-US" sz="3600" dirty="0"/>
              <a:t>Example: you are given a dataset of sales at each day at a store and your task is to predict the sales next year</a:t>
            </a:r>
          </a:p>
        </p:txBody>
      </p:sp>
    </p:spTree>
    <p:extLst>
      <p:ext uri="{BB962C8B-B14F-4D97-AF65-F5344CB8AC3E}">
        <p14:creationId xmlns:p14="http://schemas.microsoft.com/office/powerpoint/2010/main" val="95170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4C51-B2C9-CD6E-BE0A-AF89C4919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8594"/>
            <a:ext cx="9144000" cy="1189703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87285-BA90-87C6-7E60-0D172B366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1419"/>
            <a:ext cx="9144000" cy="2996381"/>
          </a:xfrm>
        </p:spPr>
        <p:txBody>
          <a:bodyPr>
            <a:noAutofit/>
          </a:bodyPr>
          <a:lstStyle/>
          <a:p>
            <a:r>
              <a:rPr lang="en-US" sz="3600" dirty="0"/>
              <a:t>Predicting classes or discreate values.</a:t>
            </a:r>
          </a:p>
          <a:p>
            <a:r>
              <a:rPr lang="en-US" sz="3600" dirty="0"/>
              <a:t>Example: given the content of a mail predict if it is ham or spam.</a:t>
            </a:r>
          </a:p>
          <a:p>
            <a:r>
              <a:rPr lang="en-US" sz="3600" dirty="0"/>
              <a:t>Given the size of a tumor predict if it is cancerous or benign.</a:t>
            </a:r>
          </a:p>
        </p:txBody>
      </p:sp>
    </p:spTree>
    <p:extLst>
      <p:ext uri="{BB962C8B-B14F-4D97-AF65-F5344CB8AC3E}">
        <p14:creationId xmlns:p14="http://schemas.microsoft.com/office/powerpoint/2010/main" val="225535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E9D7-8B19-D5B1-BA61-82FDA0CD9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2411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90768-C179-A29D-719C-6A5961DAB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5044"/>
            <a:ext cx="9144000" cy="3706762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 is basically fitting a straight line through your data</a:t>
            </a:r>
          </a:p>
          <a:p>
            <a:r>
              <a:rPr lang="en-US" sz="3600" dirty="0"/>
              <a:t>F(x) = WX + b</a:t>
            </a:r>
          </a:p>
          <a:p>
            <a:r>
              <a:rPr lang="en-US" sz="3600" dirty="0"/>
              <a:t>X = Input</a:t>
            </a:r>
          </a:p>
          <a:p>
            <a:r>
              <a:rPr lang="en-US" sz="3600" dirty="0"/>
              <a:t>W, b = parameters of the model</a:t>
            </a:r>
          </a:p>
          <a:p>
            <a:r>
              <a:rPr lang="en-US" sz="3600" dirty="0"/>
              <a:t>F(x) = output (prediction)</a:t>
            </a:r>
          </a:p>
        </p:txBody>
      </p:sp>
    </p:spTree>
    <p:extLst>
      <p:ext uri="{BB962C8B-B14F-4D97-AF65-F5344CB8AC3E}">
        <p14:creationId xmlns:p14="http://schemas.microsoft.com/office/powerpoint/2010/main" val="27232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5220-BD38-39FD-C4A9-0D650AE85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9560"/>
          </a:xfrm>
        </p:spPr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322DE-01E9-83FC-F0A3-462336C41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8735"/>
            <a:ext cx="9144000" cy="2839065"/>
          </a:xfrm>
        </p:spPr>
        <p:txBody>
          <a:bodyPr>
            <a:normAutofit/>
          </a:bodyPr>
          <a:lstStyle/>
          <a:p>
            <a:r>
              <a:rPr lang="en-US" sz="3600" dirty="0"/>
              <a:t>Cost Function is the measure of the performance of a model.</a:t>
            </a:r>
          </a:p>
          <a:p>
            <a:r>
              <a:rPr lang="en-US" sz="3600" dirty="0"/>
              <a:t>The main objective of a machine learning model is to minimize the given cost function.</a:t>
            </a:r>
          </a:p>
        </p:txBody>
      </p:sp>
    </p:spTree>
    <p:extLst>
      <p:ext uri="{BB962C8B-B14F-4D97-AF65-F5344CB8AC3E}">
        <p14:creationId xmlns:p14="http://schemas.microsoft.com/office/powerpoint/2010/main" val="7516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A52-C4C9-E613-F159-6CAC3EC5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p:pic>
        <p:nvPicPr>
          <p:cNvPr id="3074" name="Picture 2" descr="SUBOPTIMaL - Mean Squared Error (MSE)">
            <a:extLst>
              <a:ext uri="{FF2B5EF4-FFF2-40B4-BE49-F238E27FC236}">
                <a16:creationId xmlns:a16="http://schemas.microsoft.com/office/drawing/2014/main" id="{38A4BB0D-B332-C3C3-B756-912029A253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84" y="1484210"/>
            <a:ext cx="6158772" cy="346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D8CE65-57D3-1B08-4A3B-EB6CE1CF6181}"/>
              </a:ext>
            </a:extLst>
          </p:cNvPr>
          <p:cNvSpPr txBox="1"/>
          <p:nvPr/>
        </p:nvSpPr>
        <p:spPr>
          <a:xfrm>
            <a:off x="2654994" y="5042118"/>
            <a:ext cx="68820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800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Ŷ – model prediction</a:t>
            </a:r>
          </a:p>
          <a:p>
            <a:r>
              <a:rPr lang="cy-GB" sz="2800" dirty="0">
                <a:solidFill>
                  <a:srgbClr val="BDC1C6"/>
                </a:solidFill>
                <a:highlight>
                  <a:srgbClr val="1F1F1F"/>
                </a:highlight>
                <a:latin typeface="Arial" panose="020B0604020202020204" pitchFamily="34" charset="0"/>
              </a:rPr>
              <a:t>Y – Actual value</a:t>
            </a:r>
          </a:p>
          <a:p>
            <a:r>
              <a:rPr lang="cy-GB" sz="2800" dirty="0">
                <a:solidFill>
                  <a:srgbClr val="BDC1C6"/>
                </a:solidFill>
                <a:highlight>
                  <a:srgbClr val="1F1F1F"/>
                </a:highlight>
                <a:latin typeface="Arial" panose="020B0604020202020204" pitchFamily="34" charset="0"/>
              </a:rPr>
              <a:t>n -  Number of examples (rows in dataset)</a:t>
            </a:r>
          </a:p>
          <a:p>
            <a:r>
              <a:rPr lang="cy-GB" sz="2800" dirty="0">
                <a:solidFill>
                  <a:srgbClr val="BDC1C6"/>
                </a:solidFill>
                <a:highlight>
                  <a:srgbClr val="1F1F1F"/>
                </a:highlight>
                <a:latin typeface="Arial" panose="020B0604020202020204" pitchFamily="34" charset="0"/>
              </a:rPr>
              <a:t>i – ith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968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5997-6477-A2E2-E45C-1B4650B4A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en-US" dirty="0"/>
              <a:t>What does a cost function look like?</a:t>
            </a:r>
          </a:p>
        </p:txBody>
      </p:sp>
    </p:spTree>
    <p:extLst>
      <p:ext uri="{BB962C8B-B14F-4D97-AF65-F5344CB8AC3E}">
        <p14:creationId xmlns:p14="http://schemas.microsoft.com/office/powerpoint/2010/main" val="361418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B79B-5A38-366F-AA7D-30AD97AF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Cost Function</a:t>
            </a:r>
          </a:p>
        </p:txBody>
      </p:sp>
      <p:pic>
        <p:nvPicPr>
          <p:cNvPr id="2049" name="Picture 1" descr="8 &#10;8 &#10;8 ">
            <a:extLst>
              <a:ext uri="{FF2B5EF4-FFF2-40B4-BE49-F238E27FC236}">
                <a16:creationId xmlns:a16="http://schemas.microsoft.com/office/drawing/2014/main" id="{0B2F1BDA-F9AB-DDC0-75DE-12B5890879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0677" y="1825625"/>
            <a:ext cx="58906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53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182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Workshop</vt:lpstr>
      <vt:lpstr>Supervised Machine Learning </vt:lpstr>
      <vt:lpstr>Regression</vt:lpstr>
      <vt:lpstr>Classification</vt:lpstr>
      <vt:lpstr>Linear Regression</vt:lpstr>
      <vt:lpstr>Cost Function</vt:lpstr>
      <vt:lpstr>Mean Squared Error</vt:lpstr>
      <vt:lpstr>What does a cost function look like?</vt:lpstr>
      <vt:lpstr>Mean Squared Error Cost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Gupta</dc:creator>
  <cp:lastModifiedBy>Ayush Gupta</cp:lastModifiedBy>
  <cp:revision>1</cp:revision>
  <dcterms:created xsi:type="dcterms:W3CDTF">2024-08-12T19:11:45Z</dcterms:created>
  <dcterms:modified xsi:type="dcterms:W3CDTF">2024-08-13T06:45:34Z</dcterms:modified>
</cp:coreProperties>
</file>