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handoutMasterIdLst>
    <p:handoutMasterId r:id="rId16"/>
  </p:handoutMasterIdLst>
  <p:sldIdLst>
    <p:sldId id="296" r:id="rId2"/>
    <p:sldId id="349" r:id="rId3"/>
    <p:sldId id="350" r:id="rId4"/>
    <p:sldId id="351" r:id="rId5"/>
    <p:sldId id="352" r:id="rId6"/>
    <p:sldId id="353" r:id="rId7"/>
    <p:sldId id="356" r:id="rId8"/>
    <p:sldId id="405" r:id="rId9"/>
    <p:sldId id="357" r:id="rId10"/>
    <p:sldId id="358" r:id="rId11"/>
    <p:sldId id="359" r:id="rId12"/>
    <p:sldId id="360" r:id="rId13"/>
    <p:sldId id="361" r:id="rId14"/>
  </p:sldIdLst>
  <p:sldSz cx="14401800" cy="8280400"/>
  <p:notesSz cx="6888163" cy="100203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0000"/>
    <a:srgbClr val="3333FF"/>
    <a:srgbClr val="FFCC00"/>
    <a:srgbClr val="003217"/>
    <a:srgbClr val="0012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12" autoAdjust="0"/>
    <p:restoredTop sz="82867" autoAdjust="0"/>
  </p:normalViewPr>
  <p:slideViewPr>
    <p:cSldViewPr snapToGrid="0">
      <p:cViewPr>
        <p:scale>
          <a:sx n="75" d="100"/>
          <a:sy n="75" d="100"/>
        </p:scale>
        <p:origin x="-72" y="-72"/>
      </p:cViewPr>
      <p:guideLst>
        <p:guide orient="horz" pos="2609"/>
        <p:guide pos="4537"/>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13339"/>
    </p:cViewPr>
  </p:sorterViewPr>
  <p:notesViewPr>
    <p:cSldViewPr snapToGrid="0">
      <p:cViewPr varScale="1">
        <p:scale>
          <a:sx n="56" d="100"/>
          <a:sy n="56" d="100"/>
        </p:scale>
        <p:origin x="-2886" y="-84"/>
      </p:cViewPr>
      <p:guideLst>
        <p:guide orient="horz" pos="3156"/>
        <p:guide pos="217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3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500" cy="50165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902075" y="0"/>
            <a:ext cx="2984500" cy="501650"/>
          </a:xfrm>
          <a:prstGeom prst="rect">
            <a:avLst/>
          </a:prstGeom>
        </p:spPr>
        <p:txBody>
          <a:bodyPr vert="horz" lIns="91440" tIns="45720" rIns="91440" bIns="45720" rtlCol="0"/>
          <a:lstStyle>
            <a:lvl1pPr algn="r">
              <a:defRPr sz="1200"/>
            </a:lvl1pPr>
          </a:lstStyle>
          <a:p>
            <a:fld id="{47AC1CBC-AFB6-4EEB-BD73-26ED8C0BECAD}" type="datetimeFigureOut">
              <a:rPr lang="en-IN" smtClean="0"/>
              <a:t>28-04-2022</a:t>
            </a:fld>
            <a:endParaRPr lang="en-IN"/>
          </a:p>
        </p:txBody>
      </p:sp>
      <p:sp>
        <p:nvSpPr>
          <p:cNvPr id="4" name="Footer Placeholder 3"/>
          <p:cNvSpPr>
            <a:spLocks noGrp="1"/>
          </p:cNvSpPr>
          <p:nvPr>
            <p:ph type="ftr" sz="quarter" idx="2"/>
          </p:nvPr>
        </p:nvSpPr>
        <p:spPr>
          <a:xfrm>
            <a:off x="0" y="9517063"/>
            <a:ext cx="2984500" cy="50165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902075" y="9517063"/>
            <a:ext cx="2984500" cy="501650"/>
          </a:xfrm>
          <a:prstGeom prst="rect">
            <a:avLst/>
          </a:prstGeom>
        </p:spPr>
        <p:txBody>
          <a:bodyPr vert="horz" lIns="91440" tIns="45720" rIns="91440" bIns="45720" rtlCol="0" anchor="b"/>
          <a:lstStyle>
            <a:lvl1pPr algn="r">
              <a:defRPr sz="1200"/>
            </a:lvl1pPr>
          </a:lstStyle>
          <a:p>
            <a:fld id="{444480D9-4E07-47F3-8FF9-BB85A7553259}" type="slidenum">
              <a:rPr lang="en-IN" smtClean="0"/>
              <a:t>‹#›</a:t>
            </a:fld>
            <a:endParaRPr lang="en-IN"/>
          </a:p>
        </p:txBody>
      </p:sp>
    </p:spTree>
    <p:extLst>
      <p:ext uri="{BB962C8B-B14F-4D97-AF65-F5344CB8AC3E}">
        <p14:creationId xmlns:p14="http://schemas.microsoft.com/office/powerpoint/2010/main" val="28333298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871" cy="502755"/>
          </a:xfrm>
          <a:prstGeom prst="rect">
            <a:avLst/>
          </a:prstGeom>
        </p:spPr>
        <p:txBody>
          <a:bodyPr vert="horz" lIns="96616" tIns="48308" rIns="96616" bIns="48308" rtlCol="0"/>
          <a:lstStyle>
            <a:lvl1pPr algn="l">
              <a:defRPr sz="1300"/>
            </a:lvl1pPr>
          </a:lstStyle>
          <a:p>
            <a:endParaRPr lang="en-IN"/>
          </a:p>
        </p:txBody>
      </p:sp>
      <p:sp>
        <p:nvSpPr>
          <p:cNvPr id="3" name="Date Placeholder 2"/>
          <p:cNvSpPr>
            <a:spLocks noGrp="1"/>
          </p:cNvSpPr>
          <p:nvPr>
            <p:ph type="dt" idx="1"/>
          </p:nvPr>
        </p:nvSpPr>
        <p:spPr>
          <a:xfrm>
            <a:off x="3901698" y="0"/>
            <a:ext cx="2984871" cy="502755"/>
          </a:xfrm>
          <a:prstGeom prst="rect">
            <a:avLst/>
          </a:prstGeom>
        </p:spPr>
        <p:txBody>
          <a:bodyPr vert="horz" lIns="96616" tIns="48308" rIns="96616" bIns="48308" rtlCol="0"/>
          <a:lstStyle>
            <a:lvl1pPr algn="r">
              <a:defRPr sz="1300"/>
            </a:lvl1pPr>
          </a:lstStyle>
          <a:p>
            <a:fld id="{2F17D510-3B19-47EC-8101-08CDE37D8638}" type="datetimeFigureOut">
              <a:rPr lang="en-IN" smtClean="0"/>
              <a:pPr/>
              <a:t>28-04-2022</a:t>
            </a:fld>
            <a:endParaRPr lang="en-IN"/>
          </a:p>
        </p:txBody>
      </p:sp>
      <p:sp>
        <p:nvSpPr>
          <p:cNvPr id="4" name="Slide Image Placeholder 3"/>
          <p:cNvSpPr>
            <a:spLocks noGrp="1" noRot="1" noChangeAspect="1"/>
          </p:cNvSpPr>
          <p:nvPr>
            <p:ph type="sldImg" idx="2"/>
          </p:nvPr>
        </p:nvSpPr>
        <p:spPr>
          <a:xfrm>
            <a:off x="503238" y="1252538"/>
            <a:ext cx="5881687" cy="3381375"/>
          </a:xfrm>
          <a:prstGeom prst="rect">
            <a:avLst/>
          </a:prstGeom>
          <a:noFill/>
          <a:ln w="12700">
            <a:solidFill>
              <a:prstClr val="black"/>
            </a:solidFill>
          </a:ln>
        </p:spPr>
        <p:txBody>
          <a:bodyPr vert="horz" lIns="96616" tIns="48308" rIns="96616" bIns="48308" rtlCol="0" anchor="ctr"/>
          <a:lstStyle/>
          <a:p>
            <a:endParaRPr lang="en-IN"/>
          </a:p>
        </p:txBody>
      </p:sp>
      <p:sp>
        <p:nvSpPr>
          <p:cNvPr id="5" name="Notes Placeholder 4"/>
          <p:cNvSpPr>
            <a:spLocks noGrp="1"/>
          </p:cNvSpPr>
          <p:nvPr>
            <p:ph type="body" sz="quarter" idx="3"/>
          </p:nvPr>
        </p:nvSpPr>
        <p:spPr>
          <a:xfrm>
            <a:off x="688817" y="4822269"/>
            <a:ext cx="5510530" cy="3945493"/>
          </a:xfrm>
          <a:prstGeom prst="rect">
            <a:avLst/>
          </a:prstGeom>
        </p:spPr>
        <p:txBody>
          <a:bodyPr vert="horz" lIns="96616" tIns="48308" rIns="96616" bIns="4830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17547"/>
            <a:ext cx="2984871" cy="502754"/>
          </a:xfrm>
          <a:prstGeom prst="rect">
            <a:avLst/>
          </a:prstGeom>
        </p:spPr>
        <p:txBody>
          <a:bodyPr vert="horz" lIns="96616" tIns="48308" rIns="96616" bIns="48308" rtlCol="0" anchor="b"/>
          <a:lstStyle>
            <a:lvl1pPr algn="l">
              <a:defRPr sz="1300"/>
            </a:lvl1pPr>
          </a:lstStyle>
          <a:p>
            <a:endParaRPr lang="en-IN"/>
          </a:p>
        </p:txBody>
      </p:sp>
      <p:sp>
        <p:nvSpPr>
          <p:cNvPr id="7" name="Slide Number Placeholder 6"/>
          <p:cNvSpPr>
            <a:spLocks noGrp="1"/>
          </p:cNvSpPr>
          <p:nvPr>
            <p:ph type="sldNum" sz="quarter" idx="5"/>
          </p:nvPr>
        </p:nvSpPr>
        <p:spPr>
          <a:xfrm>
            <a:off x="3901698" y="9517547"/>
            <a:ext cx="2984871" cy="502754"/>
          </a:xfrm>
          <a:prstGeom prst="rect">
            <a:avLst/>
          </a:prstGeom>
        </p:spPr>
        <p:txBody>
          <a:bodyPr vert="horz" lIns="96616" tIns="48308" rIns="96616" bIns="48308" rtlCol="0" anchor="b"/>
          <a:lstStyle>
            <a:lvl1pPr algn="r">
              <a:defRPr sz="1300"/>
            </a:lvl1pPr>
          </a:lstStyle>
          <a:p>
            <a:fld id="{4A151099-8CB2-4242-8F33-4CADC53070D7}" type="slidenum">
              <a:rPr lang="en-IN" smtClean="0"/>
              <a:pPr/>
              <a:t>‹#›</a:t>
            </a:fld>
            <a:endParaRPr lang="en-IN"/>
          </a:p>
        </p:txBody>
      </p:sp>
    </p:spTree>
    <p:extLst>
      <p:ext uri="{BB962C8B-B14F-4D97-AF65-F5344CB8AC3E}">
        <p14:creationId xmlns:p14="http://schemas.microsoft.com/office/powerpoint/2010/main" val="92853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151099-8CB2-4242-8F33-4CADC53070D7}" type="slidenum">
              <a:rPr lang="en-IN" smtClean="0"/>
              <a:pPr/>
              <a:t>1</a:t>
            </a:fld>
            <a:endParaRPr lang="en-IN"/>
          </a:p>
        </p:txBody>
      </p:sp>
    </p:spTree>
    <p:extLst>
      <p:ext uri="{BB962C8B-B14F-4D97-AF65-F5344CB8AC3E}">
        <p14:creationId xmlns:p14="http://schemas.microsoft.com/office/powerpoint/2010/main" val="35137677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p:cNvSpPr/>
          <p:nvPr/>
        </p:nvSpPr>
        <p:spPr>
          <a:xfrm>
            <a:off x="3754" y="7728376"/>
            <a:ext cx="14398049" cy="55202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2" y="7648102"/>
            <a:ext cx="14398049" cy="772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426548" y="2741122"/>
            <a:ext cx="12093386" cy="1245740"/>
          </a:xfrm>
        </p:spPr>
        <p:txBody>
          <a:bodyPr anchor="b">
            <a:noAutofit/>
          </a:bodyPr>
          <a:lstStyle>
            <a:lvl1pPr algn="l">
              <a:lnSpc>
                <a:spcPct val="85000"/>
              </a:lnSpc>
              <a:defRPr sz="66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hasCustomPrompt="1"/>
          </p:nvPr>
        </p:nvSpPr>
        <p:spPr>
          <a:xfrm>
            <a:off x="1226890" y="5594429"/>
            <a:ext cx="11881485" cy="1380066"/>
          </a:xfrm>
        </p:spPr>
        <p:txBody>
          <a:bodyPr lIns="91440" rIns="91440">
            <a:normAutofit/>
          </a:bodyPr>
          <a:lstStyle>
            <a:lvl1pPr marL="0" indent="0" algn="l">
              <a:buNone/>
              <a:defRPr sz="2400" b="1" u="none"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Under the guidance of                                            by</a:t>
            </a:r>
            <a:endParaRPr lang="en-US" dirty="0"/>
          </a:p>
        </p:txBody>
      </p:sp>
      <p:sp>
        <p:nvSpPr>
          <p:cNvPr id="4" name="Date Placeholder 3"/>
          <p:cNvSpPr>
            <a:spLocks noGrp="1"/>
          </p:cNvSpPr>
          <p:nvPr>
            <p:ph type="dt" sz="half" idx="10"/>
          </p:nvPr>
        </p:nvSpPr>
        <p:spPr/>
        <p:txBody>
          <a:bodyPr/>
          <a:lstStyle/>
          <a:p>
            <a:fld id="{E0060C0A-1F57-4C88-94D3-7801D9D50A53}" type="datetime3">
              <a:rPr lang="en-US" smtClean="0"/>
              <a:pPr/>
              <a:t>28 April 2022</a:t>
            </a:fld>
            <a:endParaRPr lang="en-US" dirty="0"/>
          </a:p>
        </p:txBody>
      </p:sp>
      <p:sp>
        <p:nvSpPr>
          <p:cNvPr id="5" name="Footer Placeholder 4"/>
          <p:cNvSpPr>
            <a:spLocks noGrp="1"/>
          </p:cNvSpPr>
          <p:nvPr>
            <p:ph type="ftr" sz="quarter" idx="11"/>
          </p:nvPr>
        </p:nvSpPr>
        <p:spPr/>
        <p:txBody>
          <a:bodyPr/>
          <a:lstStyle/>
          <a:p>
            <a:r>
              <a:rPr lang="en-IN" dirty="0" err="1" smtClean="0"/>
              <a:t>Dept</a:t>
            </a:r>
            <a:r>
              <a:rPr lang="en-IN" dirty="0" smtClean="0"/>
              <a:t> of  ISE SAPTHAGIRI COLLEGE OF ENGINEERING</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426547" y="5244253"/>
            <a:ext cx="11665459"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Subtitle 2"/>
          <p:cNvSpPr txBox="1">
            <a:spLocks/>
          </p:cNvSpPr>
          <p:nvPr userDrawn="1"/>
        </p:nvSpPr>
        <p:spPr>
          <a:xfrm>
            <a:off x="1262033" y="5441088"/>
            <a:ext cx="11881485" cy="138006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endParaRPr lang="en-US" dirty="0"/>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4437" y="1"/>
            <a:ext cx="1625829" cy="2075222"/>
          </a:xfrm>
          <a:prstGeom prst="rect">
            <a:avLst/>
          </a:prstGeom>
        </p:spPr>
      </p:pic>
      <p:pic>
        <p:nvPicPr>
          <p:cNvPr id="14" name="image2.png"/>
          <p:cNvPicPr/>
          <p:nvPr userDrawn="1"/>
        </p:nvPicPr>
        <p:blipFill>
          <a:blip r:embed="rId3"/>
          <a:srcRect/>
          <a:stretch>
            <a:fillRect/>
          </a:stretch>
        </p:blipFill>
        <p:spPr>
          <a:xfrm>
            <a:off x="12127999" y="313361"/>
            <a:ext cx="1538257" cy="1448501"/>
          </a:xfrm>
          <a:prstGeom prst="rect">
            <a:avLst/>
          </a:prstGeom>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022D47-293B-4679-B04F-9D80B5E5179B}" type="datetime3">
              <a:rPr lang="en-US" smtClean="0"/>
              <a:pPr/>
              <a:t>28 April 2022</a:t>
            </a:fld>
            <a:endParaRPr lang="en-US" dirty="0"/>
          </a:p>
        </p:txBody>
      </p:sp>
      <p:sp>
        <p:nvSpPr>
          <p:cNvPr id="5" name="Footer Placeholder 4"/>
          <p:cNvSpPr>
            <a:spLocks noGrp="1"/>
          </p:cNvSpPr>
          <p:nvPr>
            <p:ph type="ftr" sz="quarter" idx="11"/>
          </p:nvPr>
        </p:nvSpPr>
        <p:spPr/>
        <p:txBody>
          <a:bodyPr/>
          <a:lstStyle/>
          <a:p>
            <a:r>
              <a:rPr lang="en-IN" dirty="0" err="1" smtClean="0"/>
              <a:t>Dept</a:t>
            </a:r>
            <a:r>
              <a:rPr lang="en-IN" dirty="0" smtClean="0"/>
              <a:t> of  ISE SAPTHAGIRI COLLEGE OF ENGINEERING</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754" y="7728376"/>
            <a:ext cx="14398049" cy="5520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2" y="7648102"/>
            <a:ext cx="14398049" cy="772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306289" y="500810"/>
            <a:ext cx="3105389" cy="695155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90126" y="500809"/>
            <a:ext cx="9136141" cy="6951554"/>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75EFEE-F3E7-4F0E-BD88-6CD69D20840F}" type="datetime3">
              <a:rPr lang="en-US" smtClean="0"/>
              <a:pPr/>
              <a:t>28 April 2022</a:t>
            </a:fld>
            <a:endParaRPr lang="en-US" dirty="0"/>
          </a:p>
        </p:txBody>
      </p:sp>
      <p:sp>
        <p:nvSpPr>
          <p:cNvPr id="5" name="Footer Placeholder 4"/>
          <p:cNvSpPr>
            <a:spLocks noGrp="1"/>
          </p:cNvSpPr>
          <p:nvPr>
            <p:ph type="ftr" sz="quarter" idx="11"/>
          </p:nvPr>
        </p:nvSpPr>
        <p:spPr/>
        <p:txBody>
          <a:bodyPr/>
          <a:lstStyle/>
          <a:p>
            <a:r>
              <a:rPr lang="en-IN" dirty="0" err="1" smtClean="0"/>
              <a:t>Dept</a:t>
            </a:r>
            <a:r>
              <a:rPr lang="en-IN" dirty="0" smtClean="0"/>
              <a:t> of  ISE SAPTHAGIRI COLLEGE OF ENGINEERING</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6164" y="2228553"/>
            <a:ext cx="11881485" cy="485783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F963ABA5-4310-4CF6-ACEA-27C0D94AA670}" type="datetime3">
              <a:rPr lang="en-US" smtClean="0"/>
              <a:pPr/>
              <a:t>28 April 2022</a:t>
            </a:fld>
            <a:endParaRPr lang="en-US" dirty="0"/>
          </a:p>
        </p:txBody>
      </p:sp>
      <p:sp>
        <p:nvSpPr>
          <p:cNvPr id="8" name="Footer Placeholder 7"/>
          <p:cNvSpPr>
            <a:spLocks noGrp="1"/>
          </p:cNvSpPr>
          <p:nvPr>
            <p:ph type="ftr" sz="quarter" idx="11"/>
          </p:nvPr>
        </p:nvSpPr>
        <p:spPr/>
        <p:txBody>
          <a:bodyPr/>
          <a:lstStyle/>
          <a:p>
            <a:r>
              <a:rPr lang="en-IN" smtClean="0"/>
              <a:t>Dept of  ISE SAPTHAGIRI COLLEGE OF ENGINEERING</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
        <p:nvSpPr>
          <p:cNvPr id="10" name="Title 9"/>
          <p:cNvSpPr>
            <a:spLocks noGrp="1"/>
          </p:cNvSpPr>
          <p:nvPr>
            <p:ph type="title"/>
          </p:nvPr>
        </p:nvSpPr>
        <p:spPr/>
        <p:txBody>
          <a:bodyPr/>
          <a:lstStyle/>
          <a:p>
            <a:r>
              <a:rPr lang="en-US" smtClean="0"/>
              <a:t>Click to edit Master title style</a:t>
            </a:r>
            <a:endParaRPr lang="en-I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754" y="7728376"/>
            <a:ext cx="14398049" cy="5520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2" y="7648102"/>
            <a:ext cx="14398049" cy="772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96164" y="916367"/>
            <a:ext cx="11881485" cy="4305808"/>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6164" y="5376743"/>
            <a:ext cx="11881485" cy="1380066"/>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9F09DB-D618-4A20-AABA-3E3467B2A128}" type="datetime3">
              <a:rPr lang="en-US" smtClean="0"/>
              <a:pPr/>
              <a:t>28 April 2022</a:t>
            </a:fld>
            <a:endParaRPr lang="en-US" dirty="0"/>
          </a:p>
        </p:txBody>
      </p:sp>
      <p:sp>
        <p:nvSpPr>
          <p:cNvPr id="5" name="Footer Placeholder 4"/>
          <p:cNvSpPr>
            <a:spLocks noGrp="1"/>
          </p:cNvSpPr>
          <p:nvPr>
            <p:ph type="ftr" sz="quarter" idx="11"/>
          </p:nvPr>
        </p:nvSpPr>
        <p:spPr/>
        <p:txBody>
          <a:bodyPr/>
          <a:lstStyle/>
          <a:p>
            <a:r>
              <a:rPr lang="en-IN" dirty="0" err="1" smtClean="0"/>
              <a:t>Dept</a:t>
            </a:r>
            <a:r>
              <a:rPr lang="en-IN" dirty="0" smtClean="0"/>
              <a:t> of  ISE SAPTHAGIRI COLLEGE OF ENGINEERING</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426547" y="5244253"/>
            <a:ext cx="11665459"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296164" y="346050"/>
            <a:ext cx="11881485" cy="175165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96162" y="2228553"/>
            <a:ext cx="5832729" cy="48578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344920" y="2228554"/>
            <a:ext cx="5832729" cy="48578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DDB097-B7B8-42A9-986B-7716C0C73E34}" type="datetime3">
              <a:rPr lang="en-US" smtClean="0"/>
              <a:pPr/>
              <a:t>28 April 2022</a:t>
            </a:fld>
            <a:endParaRPr lang="en-US" dirty="0"/>
          </a:p>
        </p:txBody>
      </p:sp>
      <p:sp>
        <p:nvSpPr>
          <p:cNvPr id="6" name="Footer Placeholder 5"/>
          <p:cNvSpPr>
            <a:spLocks noGrp="1"/>
          </p:cNvSpPr>
          <p:nvPr>
            <p:ph type="ftr" sz="quarter" idx="11"/>
          </p:nvPr>
        </p:nvSpPr>
        <p:spPr/>
        <p:txBody>
          <a:bodyPr/>
          <a:lstStyle/>
          <a:p>
            <a:r>
              <a:rPr lang="en-IN" dirty="0" err="1" smtClean="0"/>
              <a:t>Dept</a:t>
            </a:r>
            <a:r>
              <a:rPr lang="en-IN" dirty="0" smtClean="0"/>
              <a:t> of  ISE SAPTHAGIRI COLLEGE OF ENGINEERING</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296164" y="346050"/>
            <a:ext cx="11881485" cy="17516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96163" y="2228936"/>
            <a:ext cx="5832729" cy="888993"/>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6163" y="3117932"/>
            <a:ext cx="5832729" cy="40788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344920" y="2228936"/>
            <a:ext cx="5832729" cy="888993"/>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344920" y="3117932"/>
            <a:ext cx="5832729" cy="407886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5579F0B-95FD-4463-A85A-37644E58C625}" type="datetime3">
              <a:rPr lang="en-US" smtClean="0"/>
              <a:pPr/>
              <a:t>28 April 2022</a:t>
            </a:fld>
            <a:endParaRPr lang="en-US" dirty="0"/>
          </a:p>
        </p:txBody>
      </p:sp>
      <p:sp>
        <p:nvSpPr>
          <p:cNvPr id="8" name="Footer Placeholder 7"/>
          <p:cNvSpPr>
            <a:spLocks noGrp="1"/>
          </p:cNvSpPr>
          <p:nvPr>
            <p:ph type="ftr" sz="quarter" idx="11"/>
          </p:nvPr>
        </p:nvSpPr>
        <p:spPr/>
        <p:txBody>
          <a:bodyPr/>
          <a:lstStyle/>
          <a:p>
            <a:r>
              <a:rPr lang="en-IN" dirty="0" err="1" smtClean="0"/>
              <a:t>Dept</a:t>
            </a:r>
            <a:r>
              <a:rPr lang="en-IN" dirty="0" smtClean="0"/>
              <a:t> of  ISE SAPTHAGIRI COLLEGE OF ENGINEERING</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8D6A78-0E71-4556-A661-045BC97E5D82}" type="datetime3">
              <a:rPr lang="en-US" smtClean="0"/>
              <a:pPr/>
              <a:t>28 April 2022</a:t>
            </a:fld>
            <a:endParaRPr lang="en-US" dirty="0"/>
          </a:p>
        </p:txBody>
      </p:sp>
      <p:sp>
        <p:nvSpPr>
          <p:cNvPr id="4" name="Footer Placeholder 3"/>
          <p:cNvSpPr>
            <a:spLocks noGrp="1"/>
          </p:cNvSpPr>
          <p:nvPr>
            <p:ph type="ftr" sz="quarter" idx="11"/>
          </p:nvPr>
        </p:nvSpPr>
        <p:spPr/>
        <p:txBody>
          <a:bodyPr/>
          <a:lstStyle/>
          <a:p>
            <a:r>
              <a:rPr lang="en-IN" dirty="0" err="1" smtClean="0"/>
              <a:t>Dept</a:t>
            </a:r>
            <a:r>
              <a:rPr lang="en-IN" dirty="0" smtClean="0"/>
              <a:t> of  ISE SAPTHAGIRI COLLEGE OF ENGINEERING</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754" y="7728376"/>
            <a:ext cx="14398049" cy="5520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2" y="7648102"/>
            <a:ext cx="14398049" cy="772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224C516-0B4E-4490-B4EA-58CBCBCC7232}" type="datetime3">
              <a:rPr lang="en-US" smtClean="0"/>
              <a:pPr/>
              <a:t>28 April 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dirty="0" err="1" smtClean="0"/>
              <a:t>Dept</a:t>
            </a:r>
            <a:r>
              <a:rPr lang="en-IN" dirty="0" smtClean="0"/>
              <a:t> of  ISE SAPTHAGIRI COLLEGE OF ENGINEERING</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2" y="3"/>
            <a:ext cx="4784997" cy="8280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772335" y="3"/>
            <a:ext cx="75609" cy="828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0068" y="717633"/>
            <a:ext cx="3780472" cy="2760133"/>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670710" y="883245"/>
            <a:ext cx="7668959" cy="63483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0068" y="3532974"/>
            <a:ext cx="3780472" cy="4079979"/>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49887" y="7799595"/>
            <a:ext cx="3093115" cy="440855"/>
          </a:xfrm>
        </p:spPr>
        <p:txBody>
          <a:bodyPr/>
          <a:lstStyle>
            <a:lvl1pPr algn="l">
              <a:defRPr/>
            </a:lvl1pPr>
          </a:lstStyle>
          <a:p>
            <a:fld id="{FEB7954F-A25B-4DD4-9D7F-A21B7AD9AA45}" type="datetime3">
              <a:rPr lang="en-US" smtClean="0"/>
              <a:pPr/>
              <a:t>28 April 2022</a:t>
            </a:fld>
            <a:endParaRPr lang="en-US" dirty="0"/>
          </a:p>
        </p:txBody>
      </p:sp>
      <p:sp>
        <p:nvSpPr>
          <p:cNvPr id="6" name="Footer Placeholder 5"/>
          <p:cNvSpPr>
            <a:spLocks noGrp="1"/>
          </p:cNvSpPr>
          <p:nvPr>
            <p:ph type="ftr" sz="quarter" idx="11"/>
          </p:nvPr>
        </p:nvSpPr>
        <p:spPr>
          <a:xfrm>
            <a:off x="5670709" y="7799595"/>
            <a:ext cx="5490686" cy="440855"/>
          </a:xfrm>
        </p:spPr>
        <p:txBody>
          <a:bodyPr/>
          <a:lstStyle>
            <a:lvl1pPr algn="l">
              <a:defRPr>
                <a:solidFill>
                  <a:schemeClr val="tx2"/>
                </a:solidFill>
              </a:defRPr>
            </a:lvl1pPr>
          </a:lstStyle>
          <a:p>
            <a:r>
              <a:rPr lang="en-IN" dirty="0" err="1" smtClean="0"/>
              <a:t>Dept</a:t>
            </a:r>
            <a:r>
              <a:rPr lang="en-IN" dirty="0" smtClean="0"/>
              <a:t> of  ISE SAPTHAGIRI COLLEGE OF ENGINEERING</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4" y="5980291"/>
            <a:ext cx="14398049" cy="2300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2" y="5934502"/>
            <a:ext cx="14398049" cy="772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96162" y="6127496"/>
            <a:ext cx="11946293" cy="993648"/>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9" y="3"/>
            <a:ext cx="14401782" cy="5934499"/>
          </a:xfrm>
          <a:blipFill>
            <a:blip r:embed="rId2"/>
            <a:stretch>
              <a:fillRect/>
            </a:stretch>
          </a:blipFill>
        </p:spPr>
        <p:txBody>
          <a:bodyPr lIns="457200" tIns="457200" anchor="t">
            <a:normAutofit/>
          </a:bodyPr>
          <a:lstStyle>
            <a:lvl1pPr marL="0" indent="0" algn="ctr">
              <a:buNone/>
              <a:defRPr sz="6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smtClean="0"/>
          </a:p>
          <a:p>
            <a:endParaRPr lang="en-US" dirty="0" smtClean="0"/>
          </a:p>
          <a:p>
            <a:r>
              <a:rPr lang="en-US" dirty="0" smtClean="0"/>
              <a:t>THANK YOU</a:t>
            </a:r>
            <a:endParaRPr lang="en-US" dirty="0"/>
          </a:p>
        </p:txBody>
      </p:sp>
      <p:sp>
        <p:nvSpPr>
          <p:cNvPr id="4" name="Text Placeholder 3"/>
          <p:cNvSpPr>
            <a:spLocks noGrp="1"/>
          </p:cNvSpPr>
          <p:nvPr>
            <p:ph type="body" sz="half" idx="2"/>
          </p:nvPr>
        </p:nvSpPr>
        <p:spPr>
          <a:xfrm>
            <a:off x="1296162" y="7132183"/>
            <a:ext cx="11946293" cy="717635"/>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799E95-0FCB-49E4-AF3C-F0E763426EA6}" type="datetime3">
              <a:rPr lang="en-US" smtClean="0"/>
              <a:pPr/>
              <a:t>28 April 2022</a:t>
            </a:fld>
            <a:endParaRPr lang="en-US" dirty="0"/>
          </a:p>
        </p:txBody>
      </p:sp>
      <p:sp>
        <p:nvSpPr>
          <p:cNvPr id="6" name="Footer Placeholder 5"/>
          <p:cNvSpPr>
            <a:spLocks noGrp="1"/>
          </p:cNvSpPr>
          <p:nvPr>
            <p:ph type="ftr" sz="quarter" idx="11"/>
          </p:nvPr>
        </p:nvSpPr>
        <p:spPr/>
        <p:txBody>
          <a:bodyPr/>
          <a:lstStyle/>
          <a:p>
            <a:r>
              <a:rPr lang="en-IN" dirty="0" err="1" smtClean="0"/>
              <a:t>Dept</a:t>
            </a:r>
            <a:r>
              <a:rPr lang="en-IN" dirty="0" smtClean="0"/>
              <a:t> of  ISE SAPTHAGIRI COLLEGE OF ENGINEERING</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7728376"/>
            <a:ext cx="14401800" cy="5520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7648101"/>
            <a:ext cx="14401801" cy="796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756096" y="132940"/>
            <a:ext cx="11425428" cy="86841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756095" y="1291151"/>
            <a:ext cx="12961620" cy="6208082"/>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296164" y="7799595"/>
            <a:ext cx="2920370" cy="440855"/>
          </a:xfrm>
          <a:prstGeom prst="rect">
            <a:avLst/>
          </a:prstGeom>
        </p:spPr>
        <p:txBody>
          <a:bodyPr vert="horz" lIns="91440" tIns="45720" rIns="91440" bIns="45720" rtlCol="0" anchor="ctr"/>
          <a:lstStyle>
            <a:lvl1pPr algn="l">
              <a:defRPr sz="900">
                <a:solidFill>
                  <a:srgbClr val="FFFFFF"/>
                </a:solidFill>
                <a:latin typeface="Bookman Old Style" panose="02050604050505020204" pitchFamily="18" charset="0"/>
              </a:defRPr>
            </a:lvl1pPr>
          </a:lstStyle>
          <a:p>
            <a:fld id="{F963ABA5-4310-4CF6-ACEA-27C0D94AA670}" type="datetime3">
              <a:rPr lang="en-US" smtClean="0"/>
              <a:pPr/>
              <a:t>28 April 2022</a:t>
            </a:fld>
            <a:endParaRPr lang="en-US" dirty="0"/>
          </a:p>
        </p:txBody>
      </p:sp>
      <p:sp>
        <p:nvSpPr>
          <p:cNvPr id="5" name="Footer Placeholder 4"/>
          <p:cNvSpPr>
            <a:spLocks noGrp="1"/>
          </p:cNvSpPr>
          <p:nvPr>
            <p:ph type="ftr" sz="quarter" idx="3"/>
          </p:nvPr>
        </p:nvSpPr>
        <p:spPr>
          <a:xfrm>
            <a:off x="4354307" y="7799595"/>
            <a:ext cx="5696937" cy="440855"/>
          </a:xfrm>
          <a:prstGeom prst="rect">
            <a:avLst/>
          </a:prstGeom>
        </p:spPr>
        <p:txBody>
          <a:bodyPr vert="horz" lIns="91440" tIns="45720" rIns="91440" bIns="45720" rtlCol="0" anchor="ctr"/>
          <a:lstStyle>
            <a:lvl1pPr algn="ctr">
              <a:defRPr sz="1100" b="1" cap="all" baseline="0">
                <a:solidFill>
                  <a:srgbClr val="FFFFFF"/>
                </a:solidFill>
                <a:latin typeface="Bookman Old Style" panose="02050604050505020204" pitchFamily="18" charset="0"/>
              </a:defRPr>
            </a:lvl1pPr>
          </a:lstStyle>
          <a:p>
            <a:r>
              <a:rPr lang="en-IN" dirty="0" err="1" smtClean="0"/>
              <a:t>Dept</a:t>
            </a:r>
            <a:r>
              <a:rPr lang="en-IN" dirty="0" smtClean="0"/>
              <a:t> of  ISE SAPTHAGIRI COLLEGE OF ENGINEERING</a:t>
            </a:r>
            <a:endParaRPr lang="en-US" dirty="0"/>
          </a:p>
        </p:txBody>
      </p:sp>
      <p:sp>
        <p:nvSpPr>
          <p:cNvPr id="6" name="Slide Number Placeholder 5"/>
          <p:cNvSpPr>
            <a:spLocks noGrp="1"/>
          </p:cNvSpPr>
          <p:nvPr>
            <p:ph type="sldNum" sz="quarter" idx="4"/>
          </p:nvPr>
        </p:nvSpPr>
        <p:spPr>
          <a:xfrm>
            <a:off x="11694919" y="7799595"/>
            <a:ext cx="1549830" cy="440855"/>
          </a:xfrm>
          <a:prstGeom prst="rect">
            <a:avLst/>
          </a:prstGeom>
        </p:spPr>
        <p:txBody>
          <a:bodyPr vert="horz" lIns="91440" tIns="45720" rIns="91440" bIns="45720" rtlCol="0" anchor="ctr"/>
          <a:lstStyle>
            <a:lvl1pPr algn="r">
              <a:defRPr sz="1050">
                <a:solidFill>
                  <a:srgbClr val="FFFFFF"/>
                </a:solidFill>
                <a:latin typeface="Bookman Old Style" panose="02050604050505020204" pitchFamily="18" charset="0"/>
              </a:defRPr>
            </a:lvl1pPr>
          </a:lstStyle>
          <a:p>
            <a:fld id="{4FAB73BC-B049-4115-A692-8D63A059BFB8}" type="slidenum">
              <a:rPr lang="en-US" smtClean="0"/>
              <a:pPr/>
              <a:t>‹#›</a:t>
            </a:fld>
            <a:endParaRPr lang="en-US" dirty="0"/>
          </a:p>
        </p:txBody>
      </p:sp>
      <p:cxnSp>
        <p:nvCxnSpPr>
          <p:cNvPr id="10" name="Straight Connector 9"/>
          <p:cNvCxnSpPr>
            <a:cxnSpLocks/>
          </p:cNvCxnSpPr>
          <p:nvPr/>
        </p:nvCxnSpPr>
        <p:spPr>
          <a:xfrm>
            <a:off x="756095" y="1197789"/>
            <a:ext cx="129616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2271983" y="4"/>
            <a:ext cx="1541442" cy="144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P_LAB_PROGRAMS_2021_22_18CSMP68.docx"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27602" y="5762887"/>
            <a:ext cx="13122036" cy="1574096"/>
          </a:xfrm>
        </p:spPr>
        <p:txBody>
          <a:bodyPr>
            <a:normAutofit/>
          </a:bodyPr>
          <a:lstStyle/>
          <a:p>
            <a:r>
              <a:rPr lang="en-IN" sz="2200" cap="none" dirty="0" smtClean="0">
                <a:solidFill>
                  <a:schemeClr val="tx1"/>
                </a:solidFill>
                <a:latin typeface="Lucida Calligraphy" panose="03010101010101010101" pitchFamily="66" charset="0"/>
              </a:rPr>
              <a:t>  BY</a:t>
            </a:r>
            <a:endParaRPr lang="en-IN" sz="2600" i="1" cap="none" dirty="0" smtClean="0">
              <a:solidFill>
                <a:srgbClr val="00B0F0"/>
              </a:solidFill>
              <a:effectLst>
                <a:outerShdw blurRad="38100" dist="38100" dir="2700000" algn="tl">
                  <a:srgbClr val="000000">
                    <a:alpha val="43137"/>
                  </a:srgbClr>
                </a:outerShdw>
              </a:effectLst>
              <a:latin typeface="Colonna MT" panose="04020805060202030203" pitchFamily="82" charset="0"/>
              <a:cs typeface="Times New Roman" panose="02020603050405020304" pitchFamily="18" charset="0"/>
            </a:endParaRPr>
          </a:p>
          <a:p>
            <a:r>
              <a:rPr lang="en-IN" sz="2200" cap="none" dirty="0" smtClean="0">
                <a:solidFill>
                  <a:schemeClr val="tx1"/>
                </a:solidFill>
                <a:latin typeface="Algerian" panose="04020705040A02060702" pitchFamily="82" charset="0"/>
                <a:cs typeface="Times New Roman" panose="02020603050405020304" pitchFamily="18" charset="0"/>
              </a:rPr>
              <a:t>   </a:t>
            </a:r>
            <a:r>
              <a:rPr lang="en-IN" sz="2200" cap="none" dirty="0" err="1" smtClean="0">
                <a:solidFill>
                  <a:schemeClr val="tx1"/>
                </a:solidFill>
                <a:latin typeface="Algerian" panose="04020705040A02060702" pitchFamily="82" charset="0"/>
                <a:cs typeface="Times New Roman" panose="02020603050405020304" pitchFamily="18" charset="0"/>
              </a:rPr>
              <a:t>Prof.</a:t>
            </a:r>
            <a:r>
              <a:rPr lang="en-IN" sz="2200" cap="none" dirty="0" smtClean="0">
                <a:solidFill>
                  <a:schemeClr val="tx1"/>
                </a:solidFill>
                <a:latin typeface="Algerian" panose="04020705040A02060702" pitchFamily="82" charset="0"/>
                <a:cs typeface="Times New Roman" panose="02020603050405020304" pitchFamily="18" charset="0"/>
              </a:rPr>
              <a:t> </a:t>
            </a:r>
            <a:r>
              <a:rPr lang="en-IN" sz="2200" dirty="0" smtClean="0">
                <a:solidFill>
                  <a:schemeClr val="tx1"/>
                </a:solidFill>
                <a:latin typeface="Algerian" panose="04020705040A02060702" pitchFamily="82" charset="0"/>
                <a:cs typeface="Times New Roman" panose="02020603050405020304" pitchFamily="18" charset="0"/>
              </a:rPr>
              <a:t>SUDARSANAN D </a:t>
            </a:r>
            <a:r>
              <a:rPr lang="en-IN" sz="2200" dirty="0" smtClean="0">
                <a:solidFill>
                  <a:schemeClr val="tx1"/>
                </a:solidFill>
                <a:latin typeface="Baskerville Old Face" panose="02020602080505020303" pitchFamily="18" charset="0"/>
              </a:rPr>
              <a:t>	                                     </a:t>
            </a:r>
            <a:endParaRPr lang="en-IN" sz="2200" dirty="0" smtClean="0">
              <a:solidFill>
                <a:schemeClr val="tx1"/>
              </a:solidFill>
              <a:latin typeface="Algerian" panose="04020705040A02060702" pitchFamily="82" charset="0"/>
              <a:cs typeface="Times New Roman" panose="02020603050405020304" pitchFamily="18" charset="0"/>
            </a:endParaRPr>
          </a:p>
          <a:p>
            <a:r>
              <a:rPr lang="en-IN" i="1" cap="none" dirty="0" smtClean="0">
                <a:solidFill>
                  <a:schemeClr val="tx1"/>
                </a:solidFill>
                <a:effectLst>
                  <a:outerShdw blurRad="38100" dist="38100" dir="2700000" algn="tl">
                    <a:srgbClr val="000000">
                      <a:alpha val="43137"/>
                    </a:srgbClr>
                  </a:outerShdw>
                </a:effectLst>
                <a:latin typeface="Colonna MT" panose="04020805060202030203" pitchFamily="82" charset="0"/>
                <a:cs typeface="Times New Roman" panose="02020603050405020304" pitchFamily="18" charset="0"/>
              </a:rPr>
              <a:t>Assistant Prof, </a:t>
            </a:r>
            <a:r>
              <a:rPr lang="en-IN" i="1" cap="none" dirty="0" err="1" smtClean="0">
                <a:solidFill>
                  <a:schemeClr val="tx1"/>
                </a:solidFill>
                <a:effectLst>
                  <a:outerShdw blurRad="38100" dist="38100" dir="2700000" algn="tl">
                    <a:srgbClr val="000000">
                      <a:alpha val="43137"/>
                    </a:srgbClr>
                  </a:outerShdw>
                </a:effectLst>
                <a:latin typeface="Colonna MT" panose="04020805060202030203" pitchFamily="82" charset="0"/>
                <a:cs typeface="Times New Roman" panose="02020603050405020304" pitchFamily="18" charset="0"/>
              </a:rPr>
              <a:t>Dept</a:t>
            </a:r>
            <a:r>
              <a:rPr lang="en-IN" i="1" cap="none" dirty="0" smtClean="0">
                <a:solidFill>
                  <a:schemeClr val="tx1"/>
                </a:solidFill>
                <a:effectLst>
                  <a:outerShdw blurRad="38100" dist="38100" dir="2700000" algn="tl">
                    <a:srgbClr val="000000">
                      <a:alpha val="43137"/>
                    </a:srgbClr>
                  </a:outerShdw>
                </a:effectLst>
                <a:latin typeface="Colonna MT" panose="04020805060202030203" pitchFamily="82" charset="0"/>
                <a:cs typeface="Times New Roman" panose="02020603050405020304" pitchFamily="18" charset="0"/>
              </a:rPr>
              <a:t> of ISE </a:t>
            </a:r>
            <a:endParaRPr lang="en-IN" dirty="0">
              <a:solidFill>
                <a:schemeClr val="tx1"/>
              </a:solidFill>
            </a:endParaRPr>
          </a:p>
        </p:txBody>
      </p:sp>
      <p:sp>
        <p:nvSpPr>
          <p:cNvPr id="4" name="Date Placeholder 3"/>
          <p:cNvSpPr>
            <a:spLocks noGrp="1"/>
          </p:cNvSpPr>
          <p:nvPr>
            <p:ph type="dt" sz="half" idx="10"/>
          </p:nvPr>
        </p:nvSpPr>
        <p:spPr>
          <a:xfrm>
            <a:off x="453087" y="7761502"/>
            <a:ext cx="1527162" cy="440855"/>
          </a:xfrm>
        </p:spPr>
        <p:txBody>
          <a:bodyPr/>
          <a:lstStyle/>
          <a:p>
            <a:fld id="{E0060C0A-1F57-4C88-94D3-7801D9D50A53}" type="datetime3">
              <a:rPr lang="en-US" sz="1200" b="1" smtClean="0">
                <a:latin typeface="Times New Roman" panose="02020603050405020304" pitchFamily="18" charset="0"/>
                <a:cs typeface="Times New Roman" panose="02020603050405020304" pitchFamily="18" charset="0"/>
              </a:rPr>
              <a:pPr/>
              <a:t>28 April 2022</a:t>
            </a:fld>
            <a:endParaRPr lang="en-US" sz="1200" b="1"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IN" sz="1200" smtClean="0"/>
              <a:t>Dept of  ISE,SAPTHAGIRI COLLEGE OF ENGINEERING</a:t>
            </a:r>
            <a:endParaRPr lang="en-US" sz="1200" dirty="0"/>
          </a:p>
        </p:txBody>
      </p:sp>
      <p:sp>
        <p:nvSpPr>
          <p:cNvPr id="6" name="Slide Number Placeholder 5"/>
          <p:cNvSpPr>
            <a:spLocks noGrp="1"/>
          </p:cNvSpPr>
          <p:nvPr>
            <p:ph type="sldNum" sz="quarter" idx="12"/>
          </p:nvPr>
        </p:nvSpPr>
        <p:spPr>
          <a:xfrm>
            <a:off x="13656757" y="7799595"/>
            <a:ext cx="507708" cy="440855"/>
          </a:xfrm>
        </p:spPr>
        <p:txBody>
          <a:bodyPr/>
          <a:lstStyle/>
          <a:p>
            <a:fld id="{4FAB73BC-B049-4115-A692-8D63A059BFB8}" type="slidenum">
              <a:rPr lang="en-US" sz="1200" b="1" smtClean="0">
                <a:latin typeface="Times New Roman" panose="02020603050405020304" pitchFamily="18" charset="0"/>
                <a:cs typeface="Times New Roman" panose="02020603050405020304" pitchFamily="18" charset="0"/>
              </a:rPr>
              <a:pPr/>
              <a:t>1</a:t>
            </a:fld>
            <a:endParaRPr lang="en-US" sz="1200" b="1" dirty="0">
              <a:latin typeface="Times New Roman" panose="02020603050405020304" pitchFamily="18" charset="0"/>
              <a:cs typeface="Times New Roman" panose="02020603050405020304" pitchFamily="18" charset="0"/>
            </a:endParaRPr>
          </a:p>
        </p:txBody>
      </p:sp>
      <p:sp>
        <p:nvSpPr>
          <p:cNvPr id="7" name="Rectangle 6"/>
          <p:cNvSpPr/>
          <p:nvPr/>
        </p:nvSpPr>
        <p:spPr>
          <a:xfrm>
            <a:off x="2065805" y="458187"/>
            <a:ext cx="9999271" cy="646331"/>
          </a:xfrm>
          <a:prstGeom prst="rect">
            <a:avLst/>
          </a:prstGeom>
        </p:spPr>
        <p:txBody>
          <a:bodyPr wrap="square">
            <a:spAutoFit/>
          </a:bodyPr>
          <a:lstStyle/>
          <a:p>
            <a:r>
              <a:rPr lang="en-IN" sz="3600" b="1" i="1" dirty="0">
                <a:solidFill>
                  <a:schemeClr val="tx2">
                    <a:lumMod val="50000"/>
                  </a:schemeClr>
                </a:solidFill>
                <a:effectLst>
                  <a:outerShdw blurRad="38100" dist="38100" dir="2700000" algn="tl">
                    <a:srgbClr val="000000">
                      <a:alpha val="43137"/>
                    </a:srgbClr>
                  </a:outerShdw>
                </a:effectLst>
                <a:latin typeface="Colonna MT" panose="04020805060202030203" pitchFamily="82" charset="0"/>
                <a:cs typeface="Times New Roman" panose="02020603050405020304" pitchFamily="18" charset="0"/>
              </a:rPr>
              <a:t>SAPTHAGIRI COLLEGE OF ENGINEERING</a:t>
            </a:r>
            <a:endParaRPr lang="en-IN" sz="3600" i="1" dirty="0">
              <a:solidFill>
                <a:schemeClr val="tx2">
                  <a:lumMod val="50000"/>
                </a:schemeClr>
              </a:solidFill>
              <a:effectLst>
                <a:outerShdw blurRad="38100" dist="38100" dir="2700000" algn="tl">
                  <a:srgbClr val="000000">
                    <a:alpha val="43137"/>
                  </a:srgbClr>
                </a:outerShdw>
              </a:effectLst>
              <a:latin typeface="Colonna MT" panose="04020805060202030203" pitchFamily="82" charset="0"/>
            </a:endParaRPr>
          </a:p>
        </p:txBody>
      </p:sp>
      <p:sp>
        <p:nvSpPr>
          <p:cNvPr id="8" name="Rectangle 7"/>
          <p:cNvSpPr/>
          <p:nvPr/>
        </p:nvSpPr>
        <p:spPr>
          <a:xfrm>
            <a:off x="1980248" y="1083177"/>
            <a:ext cx="9804989" cy="523220"/>
          </a:xfrm>
          <a:prstGeom prst="rect">
            <a:avLst/>
          </a:prstGeom>
        </p:spPr>
        <p:txBody>
          <a:bodyPr wrap="square">
            <a:spAutoFit/>
          </a:bodyPr>
          <a:lstStyle/>
          <a:p>
            <a:pPr algn="ctr"/>
            <a:r>
              <a:rPr lang="en-IN" sz="1400" b="1" dirty="0">
                <a:solidFill>
                  <a:srgbClr val="C00000"/>
                </a:solidFill>
                <a:latin typeface="Times New Roman" panose="02020603050405020304" pitchFamily="18" charset="0"/>
                <a:cs typeface="Times New Roman" panose="02020603050405020304" pitchFamily="18" charset="0"/>
              </a:rPr>
              <a:t>(Affiliated to Visvesvaraya Technological University, Belagavi &amp; Approved by AICTE, New  Delhi</a:t>
            </a:r>
            <a:r>
              <a:rPr lang="en-IN" sz="1400" b="1" dirty="0" smtClean="0">
                <a:solidFill>
                  <a:srgbClr val="C00000"/>
                </a:solidFill>
                <a:latin typeface="Times New Roman" panose="02020603050405020304" pitchFamily="18" charset="0"/>
                <a:cs typeface="Times New Roman" panose="02020603050405020304" pitchFamily="18" charset="0"/>
              </a:rPr>
              <a:t>.)</a:t>
            </a:r>
          </a:p>
          <a:p>
            <a:pPr algn="ctr"/>
            <a:r>
              <a:rPr lang="en-IN" sz="1400" b="1" dirty="0" smtClean="0">
                <a:solidFill>
                  <a:srgbClr val="C00000"/>
                </a:solidFill>
                <a:latin typeface="Times New Roman" panose="02020603050405020304" pitchFamily="18" charset="0"/>
                <a:cs typeface="Times New Roman" panose="02020603050405020304" pitchFamily="18" charset="0"/>
              </a:rPr>
              <a:t> </a:t>
            </a:r>
            <a:endParaRPr lang="en-IN" sz="1400" dirty="0">
              <a:solidFill>
                <a:srgbClr val="C0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453085" y="1881504"/>
            <a:ext cx="12647562" cy="646331"/>
          </a:xfrm>
          <a:prstGeom prst="rect">
            <a:avLst/>
          </a:prstGeom>
        </p:spPr>
        <p:txBody>
          <a:bodyPr wrap="square">
            <a:spAutoFit/>
          </a:bodyPr>
          <a:lstStyle/>
          <a:p>
            <a:pPr indent="342900" algn="ctr"/>
            <a:r>
              <a:rPr lang="en-IN" sz="3600" b="1" i="1" dirty="0">
                <a:solidFill>
                  <a:schemeClr val="tx2">
                    <a:lumMod val="50000"/>
                  </a:schemeClr>
                </a:solidFill>
                <a:effectLst>
                  <a:outerShdw blurRad="38100" dist="38100" dir="2700000" algn="tl">
                    <a:srgbClr val="000000">
                      <a:alpha val="43137"/>
                    </a:srgbClr>
                  </a:outerShdw>
                </a:effectLst>
                <a:latin typeface="Colonna MT" panose="04020805060202030203" pitchFamily="82" charset="0"/>
                <a:cs typeface="Times New Roman" panose="02020603050405020304" pitchFamily="18" charset="0"/>
              </a:rPr>
              <a:t>Department of Information Science </a:t>
            </a:r>
            <a:r>
              <a:rPr lang="en-IN" sz="3600" b="1" i="1" dirty="0" smtClean="0">
                <a:solidFill>
                  <a:schemeClr val="tx2">
                    <a:lumMod val="50000"/>
                  </a:schemeClr>
                </a:solidFill>
                <a:effectLst>
                  <a:outerShdw blurRad="38100" dist="38100" dir="2700000" algn="tl">
                    <a:srgbClr val="000000">
                      <a:alpha val="43137"/>
                    </a:srgbClr>
                  </a:outerShdw>
                </a:effectLst>
                <a:latin typeface="Colonna MT" panose="04020805060202030203" pitchFamily="82" charset="0"/>
                <a:cs typeface="Times New Roman" panose="02020603050405020304" pitchFamily="18" charset="0"/>
              </a:rPr>
              <a:t>&amp; Engineering</a:t>
            </a:r>
            <a:endParaRPr lang="en-IN" sz="3600" i="1" dirty="0">
              <a:solidFill>
                <a:srgbClr val="C00000"/>
              </a:solidFill>
              <a:effectLst>
                <a:outerShdw blurRad="38100" dist="38100" dir="2700000" algn="tl">
                  <a:srgbClr val="000000">
                    <a:alpha val="43137"/>
                  </a:srgbClr>
                </a:outerShdw>
              </a:effectLst>
            </a:endParaRPr>
          </a:p>
        </p:txBody>
      </p:sp>
      <p:sp>
        <p:nvSpPr>
          <p:cNvPr id="10" name="Rectangle 9"/>
          <p:cNvSpPr/>
          <p:nvPr/>
        </p:nvSpPr>
        <p:spPr>
          <a:xfrm>
            <a:off x="5444812" y="2916900"/>
            <a:ext cx="3070140" cy="461665"/>
          </a:xfrm>
          <a:prstGeom prst="rect">
            <a:avLst/>
          </a:prstGeom>
        </p:spPr>
        <p:txBody>
          <a:bodyPr wrap="square">
            <a:spAutoFit/>
          </a:bodyPr>
          <a:lstStyle/>
          <a:p>
            <a:r>
              <a:rPr lang="en-IN" sz="2400" b="1" i="1" dirty="0">
                <a:ln>
                  <a:solidFill>
                    <a:schemeClr val="accent4">
                      <a:lumMod val="50000"/>
                    </a:schemeClr>
                  </a:solidFill>
                </a:ln>
                <a:solidFill>
                  <a:schemeClr val="accent6"/>
                </a:solidFill>
                <a:effectLst>
                  <a:outerShdw blurRad="38100" dist="38100" dir="2700000" algn="tl">
                    <a:srgbClr val="000000">
                      <a:alpha val="43137"/>
                    </a:srgbClr>
                  </a:outerShdw>
                </a:effectLst>
                <a:latin typeface="Colonna MT" panose="04020805060202030203" pitchFamily="82" charset="0"/>
              </a:rPr>
              <a:t>	</a:t>
            </a:r>
            <a:r>
              <a:rPr lang="en-IN" sz="2400" b="1" i="1" dirty="0" smtClean="0">
                <a:ln>
                  <a:solidFill>
                    <a:schemeClr val="accent4">
                      <a:lumMod val="50000"/>
                    </a:schemeClr>
                  </a:solidFill>
                </a:ln>
                <a:solidFill>
                  <a:schemeClr val="accent6"/>
                </a:solidFill>
                <a:effectLst>
                  <a:outerShdw blurRad="38100" dist="38100" dir="2700000" algn="tl">
                    <a:srgbClr val="000000">
                      <a:alpha val="43137"/>
                    </a:srgbClr>
                  </a:outerShdw>
                </a:effectLst>
                <a:latin typeface="Colonna MT" panose="04020805060202030203" pitchFamily="82" charset="0"/>
              </a:rPr>
              <a:t>     </a:t>
            </a:r>
            <a:endParaRPr lang="en-IN" sz="2400" b="1" i="1" dirty="0">
              <a:ln>
                <a:solidFill>
                  <a:schemeClr val="accent4">
                    <a:lumMod val="50000"/>
                  </a:schemeClr>
                </a:solidFill>
              </a:ln>
              <a:solidFill>
                <a:schemeClr val="accent6"/>
              </a:solidFill>
              <a:effectLst>
                <a:outerShdw blurRad="38100" dist="38100" dir="2700000" algn="tl">
                  <a:srgbClr val="000000">
                    <a:alpha val="43137"/>
                  </a:srgbClr>
                </a:outerShdw>
              </a:effectLst>
              <a:latin typeface="Algerian" panose="04020705040A02060702" pitchFamily="82" charset="0"/>
            </a:endParaRPr>
          </a:p>
        </p:txBody>
      </p:sp>
      <p:sp>
        <p:nvSpPr>
          <p:cNvPr id="11" name="Rectangle 10"/>
          <p:cNvSpPr/>
          <p:nvPr/>
        </p:nvSpPr>
        <p:spPr>
          <a:xfrm>
            <a:off x="2258845" y="2693798"/>
            <a:ext cx="9442072" cy="3046988"/>
          </a:xfrm>
          <a:prstGeom prst="rect">
            <a:avLst/>
          </a:prstGeom>
        </p:spPr>
        <p:txBody>
          <a:bodyPr wrap="none">
            <a:spAutoFit/>
          </a:bodyPr>
          <a:lstStyle/>
          <a:p>
            <a:pPr algn="ctr"/>
            <a:r>
              <a:rPr lang="en-US" sz="4800" dirty="0"/>
              <a:t>Mobile Application Development </a:t>
            </a:r>
            <a:r>
              <a:rPr lang="en-US" sz="4800" dirty="0" smtClean="0"/>
              <a:t>Lab</a:t>
            </a:r>
          </a:p>
          <a:p>
            <a:pPr algn="ctr"/>
            <a:r>
              <a:rPr lang="en-US" sz="4800" dirty="0" smtClean="0"/>
              <a:t>18CSMP68</a:t>
            </a:r>
            <a:endParaRPr lang="en-US" sz="4800" dirty="0"/>
          </a:p>
          <a:p>
            <a:pPr algn="ctr"/>
            <a:r>
              <a:rPr lang="en-US" sz="4800" dirty="0" smtClean="0"/>
              <a:t>Installation </a:t>
            </a:r>
            <a:r>
              <a:rPr lang="en-US" sz="4800" dirty="0"/>
              <a:t>of Android </a:t>
            </a:r>
            <a:r>
              <a:rPr lang="en-US" sz="4800" dirty="0" smtClean="0"/>
              <a:t>studio</a:t>
            </a:r>
          </a:p>
          <a:p>
            <a:pPr algn="ctr"/>
            <a:r>
              <a:rPr lang="en-IN" sz="4800" b="1" dirty="0" smtClean="0">
                <a:ln>
                  <a:solidFill>
                    <a:schemeClr val="accent4">
                      <a:lumMod val="50000"/>
                    </a:schemeClr>
                  </a:solidFill>
                </a:ln>
                <a:solidFill>
                  <a:srgbClr val="C00000"/>
                </a:solidFill>
                <a:latin typeface="Californian FB" panose="0207040306080B030204" pitchFamily="18" charset="0"/>
              </a:rPr>
              <a:t> </a:t>
            </a:r>
            <a:endParaRPr lang="en-IN" sz="4800" dirty="0">
              <a:solidFill>
                <a:srgbClr val="C00000"/>
              </a:solidFill>
              <a:latin typeface="Californian FB" panose="0207040306080B030204" pitchFamily="18" charset="0"/>
            </a:endParaRPr>
          </a:p>
        </p:txBody>
      </p:sp>
    </p:spTree>
    <p:extLst>
      <p:ext uri="{BB962C8B-B14F-4D97-AF65-F5344CB8AC3E}">
        <p14:creationId xmlns:p14="http://schemas.microsoft.com/office/powerpoint/2010/main" val="2449993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963ABA5-4310-4CF6-ACEA-27C0D94AA670}" type="datetime3">
              <a:rPr lang="en-US" smtClean="0"/>
              <a:pPr/>
              <a:t>28 April 2022</a:t>
            </a:fld>
            <a:endParaRPr lang="en-US" dirty="0"/>
          </a:p>
        </p:txBody>
      </p:sp>
      <p:sp>
        <p:nvSpPr>
          <p:cNvPr id="4" name="Footer Placeholder 3"/>
          <p:cNvSpPr>
            <a:spLocks noGrp="1"/>
          </p:cNvSpPr>
          <p:nvPr>
            <p:ph type="ftr" sz="quarter" idx="11"/>
          </p:nvPr>
        </p:nvSpPr>
        <p:spPr/>
        <p:txBody>
          <a:bodyPr/>
          <a:lstStyle/>
          <a:p>
            <a:r>
              <a:rPr lang="en-IN" smtClean="0"/>
              <a:t>Dept of  ISE SAPTHAGIRI COLLEGE OF ENGINEERING</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10</a:t>
            </a:fld>
            <a:endParaRPr lang="en-US" dirty="0"/>
          </a:p>
        </p:txBody>
      </p:sp>
      <p:sp>
        <p:nvSpPr>
          <p:cNvPr id="6" name="Title 5"/>
          <p:cNvSpPr>
            <a:spLocks noGrp="1"/>
          </p:cNvSpPr>
          <p:nvPr>
            <p:ph type="title"/>
          </p:nvPr>
        </p:nvSpPr>
        <p:spPr/>
        <p:txBody>
          <a:bodyPr>
            <a:noAutofit/>
          </a:bodyPr>
          <a:lstStyle/>
          <a:p>
            <a:r>
              <a:rPr lang="en-US" sz="2400" b="1" dirty="0" smtClean="0"/>
              <a:t>Step 4[ ADD TEXT FIELD LIKE NAME,JOB TITILE, PHONE NUMBER, ADDRESS, EMAIL ID , FAX]</a:t>
            </a:r>
            <a:endParaRPr lang="en-US" sz="2400" b="1" dirty="0"/>
          </a:p>
        </p:txBody>
      </p:sp>
      <p:sp>
        <p:nvSpPr>
          <p:cNvPr id="15" name="TextBox 14"/>
          <p:cNvSpPr txBox="1"/>
          <p:nvPr/>
        </p:nvSpPr>
        <p:spPr>
          <a:xfrm>
            <a:off x="4597400" y="1663700"/>
            <a:ext cx="7975600" cy="369332"/>
          </a:xfrm>
          <a:prstGeom prst="rect">
            <a:avLst/>
          </a:prstGeom>
          <a:noFill/>
        </p:spPr>
        <p:txBody>
          <a:bodyPr wrap="square" rtlCol="0">
            <a:spAutoFit/>
          </a:bodyPr>
          <a:lstStyle/>
          <a:p>
            <a:pPr marL="285750" indent="-285750">
              <a:buFont typeface="Wingdings" pitchFamily="2" charset="2"/>
              <a:buChar char="Ø"/>
            </a:pPr>
            <a:r>
              <a:rPr lang="en-US" dirty="0" smtClean="0"/>
              <a:t>GOTO PALETTE</a:t>
            </a:r>
            <a:r>
              <a:rPr lang="en-US" dirty="0" smtClean="0">
                <a:sym typeface="Wingdings" pitchFamily="2" charset="2"/>
              </a:rPr>
              <a:t>TEXTSELECT TEXTVIEW DRAG AND DROP IN LINEAR </a:t>
            </a:r>
            <a:r>
              <a:rPr lang="en-US" dirty="0" smtClean="0">
                <a:sym typeface="Wingdings" pitchFamily="2" charset="2"/>
              </a:rPr>
              <a:t>LAYOUT</a:t>
            </a:r>
            <a:endParaRPr lang="en-US" dirty="0" smtClean="0">
              <a:sym typeface="Wingdings" pitchFamily="2" charset="2"/>
            </a:endParaRPr>
          </a:p>
        </p:txBody>
      </p:sp>
      <p:grpSp>
        <p:nvGrpSpPr>
          <p:cNvPr id="21" name="Group 20"/>
          <p:cNvGrpSpPr/>
          <p:nvPr/>
        </p:nvGrpSpPr>
        <p:grpSpPr>
          <a:xfrm>
            <a:off x="977900" y="1765300"/>
            <a:ext cx="3124200" cy="5105400"/>
            <a:chOff x="977900" y="1765300"/>
            <a:chExt cx="3124200" cy="5105400"/>
          </a:xfrm>
        </p:grpSpPr>
        <p:grpSp>
          <p:nvGrpSpPr>
            <p:cNvPr id="9" name="Group 8"/>
            <p:cNvGrpSpPr/>
            <p:nvPr/>
          </p:nvGrpSpPr>
          <p:grpSpPr>
            <a:xfrm>
              <a:off x="977900" y="1765300"/>
              <a:ext cx="3124200" cy="5105400"/>
              <a:chOff x="1104900" y="1511300"/>
              <a:chExt cx="2514600" cy="3276600"/>
            </a:xfrm>
          </p:grpSpPr>
          <p:sp>
            <p:nvSpPr>
              <p:cNvPr id="10" name="Rectangle 9"/>
              <p:cNvSpPr/>
              <p:nvPr/>
            </p:nvSpPr>
            <p:spPr>
              <a:xfrm>
                <a:off x="1104900" y="1511300"/>
                <a:ext cx="2514600" cy="3276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1104900" y="2413000"/>
                <a:ext cx="2514600" cy="0"/>
              </a:xfrm>
              <a:prstGeom prst="line">
                <a:avLst/>
              </a:prstGeom>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1295400" y="1828800"/>
                <a:ext cx="1397000" cy="369332"/>
              </a:xfrm>
              <a:prstGeom prst="rect">
                <a:avLst/>
              </a:prstGeom>
              <a:noFill/>
            </p:spPr>
            <p:txBody>
              <a:bodyPr wrap="square" rtlCol="0">
                <a:spAutoFit/>
              </a:bodyPr>
              <a:lstStyle/>
              <a:p>
                <a:r>
                  <a:rPr lang="en-US" dirty="0" smtClean="0"/>
                  <a:t>SAPTHAGIRI</a:t>
                </a:r>
                <a:endParaRPr lang="en-US" dirty="0"/>
              </a:p>
            </p:txBody>
          </p:sp>
          <p:pic>
            <p:nvPicPr>
              <p:cNvPr id="13" name="Picture 2" descr="C:\Users\Admin\Desktop\sa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500" y="1612900"/>
                <a:ext cx="787400" cy="787400"/>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TextBox 15"/>
            <p:cNvSpPr txBox="1"/>
            <p:nvPr/>
          </p:nvSpPr>
          <p:spPr>
            <a:xfrm>
              <a:off x="1333500" y="3441700"/>
              <a:ext cx="17145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SUDARSANAN D   </a:t>
              </a:r>
              <a:endParaRPr lang="en-US" dirty="0"/>
            </a:p>
          </p:txBody>
        </p:sp>
        <p:sp>
          <p:nvSpPr>
            <p:cNvPr id="17" name="TextBox 16"/>
            <p:cNvSpPr txBox="1"/>
            <p:nvPr/>
          </p:nvSpPr>
          <p:spPr>
            <a:xfrm>
              <a:off x="1333500" y="4064516"/>
              <a:ext cx="17145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MANAGER</a:t>
              </a:r>
              <a:endParaRPr lang="en-US" dirty="0"/>
            </a:p>
          </p:txBody>
        </p:sp>
        <p:sp>
          <p:nvSpPr>
            <p:cNvPr id="18" name="TextBox 17"/>
            <p:cNvSpPr txBox="1"/>
            <p:nvPr/>
          </p:nvSpPr>
          <p:spPr>
            <a:xfrm>
              <a:off x="1473200" y="4673600"/>
              <a:ext cx="15748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9535937675   </a:t>
              </a:r>
              <a:endParaRPr lang="en-US" dirty="0"/>
            </a:p>
          </p:txBody>
        </p:sp>
        <p:sp>
          <p:nvSpPr>
            <p:cNvPr id="19" name="TextBox 18"/>
            <p:cNvSpPr txBox="1"/>
            <p:nvPr/>
          </p:nvSpPr>
          <p:spPr>
            <a:xfrm>
              <a:off x="1422400" y="5257800"/>
              <a:ext cx="15748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BANGALORE   </a:t>
              </a:r>
              <a:endParaRPr lang="en-US" dirty="0"/>
            </a:p>
          </p:txBody>
        </p:sp>
        <p:sp>
          <p:nvSpPr>
            <p:cNvPr id="20" name="TextBox 19"/>
            <p:cNvSpPr txBox="1"/>
            <p:nvPr/>
          </p:nvSpPr>
          <p:spPr>
            <a:xfrm>
              <a:off x="1149350" y="5754469"/>
              <a:ext cx="22225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sudarsanand@sapthagiri.edu.in</a:t>
              </a:r>
              <a:endParaRPr lang="en-US" dirty="0"/>
            </a:p>
          </p:txBody>
        </p:sp>
      </p:grpSp>
    </p:spTree>
    <p:extLst>
      <p:ext uri="{BB962C8B-B14F-4D97-AF65-F5344CB8AC3E}">
        <p14:creationId xmlns:p14="http://schemas.microsoft.com/office/powerpoint/2010/main" val="40099081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963ABA5-4310-4CF6-ACEA-27C0D94AA670}" type="datetime3">
              <a:rPr lang="en-US" smtClean="0"/>
              <a:pPr/>
              <a:t>28 April 2022</a:t>
            </a:fld>
            <a:endParaRPr lang="en-US" dirty="0"/>
          </a:p>
        </p:txBody>
      </p:sp>
      <p:sp>
        <p:nvSpPr>
          <p:cNvPr id="4" name="Footer Placeholder 3"/>
          <p:cNvSpPr>
            <a:spLocks noGrp="1"/>
          </p:cNvSpPr>
          <p:nvPr>
            <p:ph type="ftr" sz="quarter" idx="11"/>
          </p:nvPr>
        </p:nvSpPr>
        <p:spPr/>
        <p:txBody>
          <a:bodyPr/>
          <a:lstStyle/>
          <a:p>
            <a:r>
              <a:rPr lang="en-IN" smtClean="0"/>
              <a:t>Dept of  ISE SAPTHAGIRI COLLEGE OF ENGINEERING</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11</a:t>
            </a:fld>
            <a:endParaRPr lang="en-US" dirty="0"/>
          </a:p>
        </p:txBody>
      </p:sp>
      <p:sp>
        <p:nvSpPr>
          <p:cNvPr id="6" name="Title 5"/>
          <p:cNvSpPr>
            <a:spLocks noGrp="1"/>
          </p:cNvSpPr>
          <p:nvPr>
            <p:ph type="title"/>
          </p:nvPr>
        </p:nvSpPr>
        <p:spPr/>
        <p:txBody>
          <a:bodyPr>
            <a:noAutofit/>
          </a:bodyPr>
          <a:lstStyle/>
          <a:p>
            <a:r>
              <a:rPr lang="en-US" sz="2400" b="1" dirty="0" smtClean="0"/>
              <a:t>Step 5[ ADD  HORIZONTAL LINE BETWEEN JOB  TITLE</a:t>
            </a:r>
            <a:endParaRPr lang="en-US" sz="2400" b="1" dirty="0"/>
          </a:p>
        </p:txBody>
      </p:sp>
      <p:sp>
        <p:nvSpPr>
          <p:cNvPr id="15" name="TextBox 14"/>
          <p:cNvSpPr txBox="1"/>
          <p:nvPr/>
        </p:nvSpPr>
        <p:spPr>
          <a:xfrm>
            <a:off x="4597400" y="1663700"/>
            <a:ext cx="7975600" cy="2585323"/>
          </a:xfrm>
          <a:prstGeom prst="rect">
            <a:avLst/>
          </a:prstGeom>
          <a:noFill/>
        </p:spPr>
        <p:txBody>
          <a:bodyPr wrap="square" rtlCol="0">
            <a:spAutoFit/>
          </a:bodyPr>
          <a:lstStyle/>
          <a:p>
            <a:pPr marL="285750" indent="-285750">
              <a:buFont typeface="Wingdings" pitchFamily="2" charset="2"/>
              <a:buChar char="Ø"/>
            </a:pPr>
            <a:r>
              <a:rPr lang="en-US" dirty="0" smtClean="0"/>
              <a:t>GOTO PALETTE</a:t>
            </a:r>
            <a:r>
              <a:rPr lang="en-US" dirty="0" smtClean="0">
                <a:sym typeface="Wingdings" pitchFamily="2" charset="2"/>
              </a:rPr>
              <a:t>WIDGETSELECT VIEW DRAG AND DROP BETWEEN JOB TITLE AND PHONE NUMBER</a:t>
            </a:r>
          </a:p>
          <a:p>
            <a:pPr marL="285750" indent="-285750">
              <a:buFont typeface="Wingdings" pitchFamily="2" charset="2"/>
              <a:buChar char="Ø"/>
            </a:pPr>
            <a:r>
              <a:rPr lang="en-US" dirty="0" smtClean="0">
                <a:sym typeface="Wingdings" pitchFamily="2" charset="2"/>
              </a:rPr>
              <a:t>NOW TO VISIBLE THE HORIZONTAL LINE WE HAVE TO GOTO XML CODE</a:t>
            </a:r>
          </a:p>
          <a:p>
            <a:pPr marL="285750" indent="-285750">
              <a:buFont typeface="Wingdings" pitchFamily="2" charset="2"/>
              <a:buChar char="Ø"/>
            </a:pPr>
            <a:endParaRPr lang="en-US" dirty="0">
              <a:sym typeface="Wingdings" pitchFamily="2" charset="2"/>
            </a:endParaRPr>
          </a:p>
          <a:p>
            <a:r>
              <a:rPr lang="en-US" dirty="0" smtClean="0">
                <a:sym typeface="Wingdings" pitchFamily="2" charset="2"/>
              </a:rPr>
              <a:t>&lt;view</a:t>
            </a:r>
          </a:p>
          <a:p>
            <a:r>
              <a:rPr lang="en-US" dirty="0">
                <a:sym typeface="Wingdings" pitchFamily="2" charset="2"/>
              </a:rPr>
              <a:t> </a:t>
            </a:r>
            <a:r>
              <a:rPr lang="en-US" dirty="0" smtClean="0">
                <a:sym typeface="Wingdings" pitchFamily="2" charset="2"/>
              </a:rPr>
              <a:t>   ……………………………</a:t>
            </a:r>
          </a:p>
          <a:p>
            <a:r>
              <a:rPr lang="en-US" dirty="0">
                <a:sym typeface="Wingdings" pitchFamily="2" charset="2"/>
              </a:rPr>
              <a:t> </a:t>
            </a:r>
            <a:r>
              <a:rPr lang="en-US" dirty="0" smtClean="0">
                <a:sym typeface="Wingdings" pitchFamily="2" charset="2"/>
              </a:rPr>
              <a:t>   ……………………………</a:t>
            </a:r>
          </a:p>
          <a:p>
            <a:r>
              <a:rPr lang="en-US" dirty="0" smtClean="0">
                <a:sym typeface="Wingdings" pitchFamily="2" charset="2"/>
              </a:rPr>
              <a:t>android: layout-height=“2dp”</a:t>
            </a:r>
          </a:p>
          <a:p>
            <a:r>
              <a:rPr lang="en-US" dirty="0" err="1" smtClean="0">
                <a:sym typeface="Wingdings" pitchFamily="2" charset="2"/>
              </a:rPr>
              <a:t>android:background</a:t>
            </a:r>
            <a:r>
              <a:rPr lang="en-US" dirty="0" smtClean="0">
                <a:sym typeface="Wingdings" pitchFamily="2" charset="2"/>
              </a:rPr>
              <a:t>=“@color/black”/&gt;</a:t>
            </a:r>
            <a:endParaRPr lang="en-US" dirty="0"/>
          </a:p>
        </p:txBody>
      </p:sp>
      <p:grpSp>
        <p:nvGrpSpPr>
          <p:cNvPr id="21" name="Group 20"/>
          <p:cNvGrpSpPr/>
          <p:nvPr/>
        </p:nvGrpSpPr>
        <p:grpSpPr>
          <a:xfrm>
            <a:off x="977900" y="1765300"/>
            <a:ext cx="3124200" cy="5105400"/>
            <a:chOff x="977900" y="1765300"/>
            <a:chExt cx="3124200" cy="5105400"/>
          </a:xfrm>
        </p:grpSpPr>
        <p:grpSp>
          <p:nvGrpSpPr>
            <p:cNvPr id="9" name="Group 8"/>
            <p:cNvGrpSpPr/>
            <p:nvPr/>
          </p:nvGrpSpPr>
          <p:grpSpPr>
            <a:xfrm>
              <a:off x="977900" y="1765300"/>
              <a:ext cx="3124200" cy="5105400"/>
              <a:chOff x="1104900" y="1511300"/>
              <a:chExt cx="2514600" cy="3276600"/>
            </a:xfrm>
          </p:grpSpPr>
          <p:sp>
            <p:nvSpPr>
              <p:cNvPr id="10" name="Rectangle 9"/>
              <p:cNvSpPr/>
              <p:nvPr/>
            </p:nvSpPr>
            <p:spPr>
              <a:xfrm>
                <a:off x="1104900" y="1511300"/>
                <a:ext cx="2514600" cy="3276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1104900" y="2413000"/>
                <a:ext cx="2514600" cy="0"/>
              </a:xfrm>
              <a:prstGeom prst="line">
                <a:avLst/>
              </a:prstGeom>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1295400" y="1828800"/>
                <a:ext cx="1397000" cy="369332"/>
              </a:xfrm>
              <a:prstGeom prst="rect">
                <a:avLst/>
              </a:prstGeom>
              <a:noFill/>
            </p:spPr>
            <p:txBody>
              <a:bodyPr wrap="square" rtlCol="0">
                <a:spAutoFit/>
              </a:bodyPr>
              <a:lstStyle/>
              <a:p>
                <a:r>
                  <a:rPr lang="en-US" dirty="0" smtClean="0"/>
                  <a:t>SAPTHAGIRI</a:t>
                </a:r>
                <a:endParaRPr lang="en-US" dirty="0"/>
              </a:p>
            </p:txBody>
          </p:sp>
          <p:pic>
            <p:nvPicPr>
              <p:cNvPr id="13" name="Picture 2" descr="C:\Users\Admin\Desktop\sa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500" y="1612900"/>
                <a:ext cx="787400" cy="787400"/>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TextBox 15"/>
            <p:cNvSpPr txBox="1"/>
            <p:nvPr/>
          </p:nvSpPr>
          <p:spPr>
            <a:xfrm>
              <a:off x="1333500" y="3441700"/>
              <a:ext cx="17145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SUDARSANAN D   </a:t>
              </a:r>
              <a:endParaRPr lang="en-US" dirty="0"/>
            </a:p>
          </p:txBody>
        </p:sp>
        <p:sp>
          <p:nvSpPr>
            <p:cNvPr id="17" name="TextBox 16"/>
            <p:cNvSpPr txBox="1"/>
            <p:nvPr/>
          </p:nvSpPr>
          <p:spPr>
            <a:xfrm>
              <a:off x="1333500" y="4064516"/>
              <a:ext cx="17145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MANAGER</a:t>
              </a:r>
              <a:endParaRPr lang="en-US" dirty="0"/>
            </a:p>
          </p:txBody>
        </p:sp>
        <p:sp>
          <p:nvSpPr>
            <p:cNvPr id="18" name="TextBox 17"/>
            <p:cNvSpPr txBox="1"/>
            <p:nvPr/>
          </p:nvSpPr>
          <p:spPr>
            <a:xfrm>
              <a:off x="1473200" y="4673600"/>
              <a:ext cx="15748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9535937675   </a:t>
              </a:r>
              <a:endParaRPr lang="en-US" dirty="0"/>
            </a:p>
          </p:txBody>
        </p:sp>
        <p:sp>
          <p:nvSpPr>
            <p:cNvPr id="19" name="TextBox 18"/>
            <p:cNvSpPr txBox="1"/>
            <p:nvPr/>
          </p:nvSpPr>
          <p:spPr>
            <a:xfrm>
              <a:off x="1422400" y="5257800"/>
              <a:ext cx="15748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BANGALORE   </a:t>
              </a:r>
              <a:endParaRPr lang="en-US" dirty="0"/>
            </a:p>
          </p:txBody>
        </p:sp>
        <p:sp>
          <p:nvSpPr>
            <p:cNvPr id="20" name="TextBox 19"/>
            <p:cNvSpPr txBox="1"/>
            <p:nvPr/>
          </p:nvSpPr>
          <p:spPr>
            <a:xfrm>
              <a:off x="1149350" y="5754469"/>
              <a:ext cx="22225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sudarsanand@sapthagiri.edu.in</a:t>
              </a:r>
              <a:endParaRPr lang="en-US" dirty="0"/>
            </a:p>
          </p:txBody>
        </p:sp>
      </p:grpSp>
      <p:cxnSp>
        <p:nvCxnSpPr>
          <p:cNvPr id="7" name="Straight Connector 6"/>
          <p:cNvCxnSpPr/>
          <p:nvPr/>
        </p:nvCxnSpPr>
        <p:spPr>
          <a:xfrm>
            <a:off x="977900" y="4533900"/>
            <a:ext cx="3124200" cy="1270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704386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Date Placeholder 2"/>
          <p:cNvSpPr>
            <a:spLocks noGrp="1"/>
          </p:cNvSpPr>
          <p:nvPr>
            <p:ph type="dt" sz="half" idx="10"/>
          </p:nvPr>
        </p:nvSpPr>
        <p:spPr/>
        <p:txBody>
          <a:bodyPr/>
          <a:lstStyle/>
          <a:p>
            <a:fld id="{F963ABA5-4310-4CF6-ACEA-27C0D94AA670}" type="datetime3">
              <a:rPr lang="en-US" smtClean="0"/>
              <a:pPr/>
              <a:t>28 April 2022</a:t>
            </a:fld>
            <a:endParaRPr lang="en-US" dirty="0"/>
          </a:p>
        </p:txBody>
      </p:sp>
      <p:sp>
        <p:nvSpPr>
          <p:cNvPr id="4" name="Footer Placeholder 3"/>
          <p:cNvSpPr>
            <a:spLocks noGrp="1"/>
          </p:cNvSpPr>
          <p:nvPr>
            <p:ph type="ftr" sz="quarter" idx="11"/>
          </p:nvPr>
        </p:nvSpPr>
        <p:spPr/>
        <p:txBody>
          <a:bodyPr/>
          <a:lstStyle/>
          <a:p>
            <a:r>
              <a:rPr lang="en-IN" smtClean="0"/>
              <a:t>Dept of  ISE SAPTHAGIRI COLLEGE OF ENGINEERING</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12</a:t>
            </a:fld>
            <a:endParaRPr lang="en-US" dirty="0"/>
          </a:p>
        </p:txBody>
      </p:sp>
      <p:sp>
        <p:nvSpPr>
          <p:cNvPr id="6" name="Title 5"/>
          <p:cNvSpPr>
            <a:spLocks noGrp="1"/>
          </p:cNvSpPr>
          <p:nvPr>
            <p:ph type="title"/>
          </p:nvPr>
        </p:nvSpPr>
        <p:spPr>
          <a:xfrm>
            <a:off x="794196" y="132940"/>
            <a:ext cx="11425428" cy="868412"/>
          </a:xfrm>
        </p:spPr>
        <p:txBody>
          <a:bodyPr>
            <a:normAutofit fontScale="90000"/>
          </a:bodyPr>
          <a:lstStyle/>
          <a:p>
            <a:r>
              <a:rPr lang="en-US" sz="4000" dirty="0" smtClean="0"/>
              <a:t>Step 6: [ click run button to synchronize hardware device]</a:t>
            </a:r>
            <a:endParaRPr lang="en-US" sz="4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 y="1511300"/>
            <a:ext cx="99822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p:nvPr/>
        </p:nvCxnSpPr>
        <p:spPr>
          <a:xfrm flipH="1" flipV="1">
            <a:off x="5270500" y="1930400"/>
            <a:ext cx="7480300" cy="220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2280900" y="4140200"/>
            <a:ext cx="1511300" cy="369332"/>
          </a:xfrm>
          <a:prstGeom prst="rect">
            <a:avLst/>
          </a:prstGeom>
          <a:noFill/>
        </p:spPr>
        <p:txBody>
          <a:bodyPr wrap="square" rtlCol="0">
            <a:spAutoFit/>
          </a:bodyPr>
          <a:lstStyle/>
          <a:p>
            <a:r>
              <a:rPr lang="en-US" dirty="0" smtClean="0"/>
              <a:t>click</a:t>
            </a:r>
            <a:endParaRPr lang="en-US" dirty="0"/>
          </a:p>
        </p:txBody>
      </p:sp>
    </p:spTree>
    <p:extLst>
      <p:ext uri="{BB962C8B-B14F-4D97-AF65-F5344CB8AC3E}">
        <p14:creationId xmlns:p14="http://schemas.microsoft.com/office/powerpoint/2010/main" val="1253798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963ABA5-4310-4CF6-ACEA-27C0D94AA670}" type="datetime3">
              <a:rPr lang="en-US" smtClean="0"/>
              <a:pPr/>
              <a:t>28 April 2022</a:t>
            </a:fld>
            <a:endParaRPr lang="en-US" dirty="0"/>
          </a:p>
        </p:txBody>
      </p:sp>
      <p:sp>
        <p:nvSpPr>
          <p:cNvPr id="4" name="Footer Placeholder 3"/>
          <p:cNvSpPr>
            <a:spLocks noGrp="1"/>
          </p:cNvSpPr>
          <p:nvPr>
            <p:ph type="ftr" sz="quarter" idx="11"/>
          </p:nvPr>
        </p:nvSpPr>
        <p:spPr/>
        <p:txBody>
          <a:bodyPr/>
          <a:lstStyle/>
          <a:p>
            <a:r>
              <a:rPr lang="en-IN" smtClean="0"/>
              <a:t>Dept of  ISE SAPTHAGIRI COLLEGE OF ENGINEERING</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13</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1300" y="900113"/>
            <a:ext cx="4492625" cy="647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82600" y="2959100"/>
            <a:ext cx="3390900" cy="369332"/>
          </a:xfrm>
          <a:prstGeom prst="rect">
            <a:avLst/>
          </a:prstGeom>
          <a:noFill/>
        </p:spPr>
        <p:txBody>
          <a:bodyPr wrap="square" rtlCol="0">
            <a:spAutoFit/>
          </a:bodyPr>
          <a:lstStyle/>
          <a:p>
            <a:r>
              <a:rPr lang="en-US" dirty="0" smtClean="0"/>
              <a:t>Output:</a:t>
            </a:r>
            <a:endParaRPr lang="en-US" dirty="0"/>
          </a:p>
        </p:txBody>
      </p:sp>
    </p:spTree>
    <p:extLst>
      <p:ext uri="{BB962C8B-B14F-4D97-AF65-F5344CB8AC3E}">
        <p14:creationId xmlns:p14="http://schemas.microsoft.com/office/powerpoint/2010/main" val="24230384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963ABA5-4310-4CF6-ACEA-27C0D94AA670}" type="datetime3">
              <a:rPr lang="en-US" smtClean="0"/>
              <a:pPr/>
              <a:t>28 April 2022</a:t>
            </a:fld>
            <a:endParaRPr lang="en-US" dirty="0"/>
          </a:p>
        </p:txBody>
      </p:sp>
      <p:sp>
        <p:nvSpPr>
          <p:cNvPr id="4" name="Footer Placeholder 3"/>
          <p:cNvSpPr>
            <a:spLocks noGrp="1"/>
          </p:cNvSpPr>
          <p:nvPr>
            <p:ph type="ftr" sz="quarter" idx="11"/>
          </p:nvPr>
        </p:nvSpPr>
        <p:spPr/>
        <p:txBody>
          <a:bodyPr/>
          <a:lstStyle/>
          <a:p>
            <a:r>
              <a:rPr lang="en-IN" smtClean="0"/>
              <a:t>Dept of  ISE SAPTHAGIRI COLLEGE OF ENGINEERING</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2</a:t>
            </a:fld>
            <a:endParaRPr lang="en-US" dirty="0"/>
          </a:p>
        </p:txBody>
      </p:sp>
      <p:sp>
        <p:nvSpPr>
          <p:cNvPr id="6" name="Title 5"/>
          <p:cNvSpPr>
            <a:spLocks noGrp="1"/>
          </p:cNvSpPr>
          <p:nvPr>
            <p:ph type="title"/>
          </p:nvPr>
        </p:nvSpPr>
        <p:spPr/>
        <p:txBody>
          <a:bodyPr/>
          <a:lstStyle/>
          <a:p>
            <a:r>
              <a:rPr lang="en-US" dirty="0" smtClean="0"/>
              <a:t>Program 1</a:t>
            </a:r>
            <a:endParaRPr lang="en-US" dirty="0"/>
          </a:p>
        </p:txBody>
      </p:sp>
      <p:sp>
        <p:nvSpPr>
          <p:cNvPr id="7" name="Rectangle 6"/>
          <p:cNvSpPr/>
          <p:nvPr/>
        </p:nvSpPr>
        <p:spPr>
          <a:xfrm>
            <a:off x="539750" y="1307237"/>
            <a:ext cx="12731750" cy="1938992"/>
          </a:xfrm>
          <a:prstGeom prst="rect">
            <a:avLst/>
          </a:prstGeom>
        </p:spPr>
        <p:txBody>
          <a:bodyPr wrap="square">
            <a:spAutoFit/>
          </a:bodyPr>
          <a:lstStyle/>
          <a:p>
            <a:r>
              <a:rPr lang="en-US" sz="2400" dirty="0"/>
              <a:t>Lab Program 1: Create an application to design </a:t>
            </a:r>
            <a:r>
              <a:rPr lang="en-US" sz="2400" dirty="0" smtClean="0"/>
              <a:t>a Visiting </a:t>
            </a:r>
            <a:r>
              <a:rPr lang="en-US" sz="2400" dirty="0"/>
              <a:t>Card. The Visiting card should </a:t>
            </a:r>
            <a:r>
              <a:rPr lang="en-US" sz="2400" dirty="0" smtClean="0"/>
              <a:t>have a company logo at the </a:t>
            </a:r>
            <a:r>
              <a:rPr lang="en-US" sz="2400" dirty="0"/>
              <a:t>top right corner. The company name should be displayed in Capital letters, aligned to the center. Information like the name of the employee, job title, phone number, address, email, fax and the website address </a:t>
            </a:r>
            <a:r>
              <a:rPr lang="en-US" sz="2400" dirty="0" smtClean="0"/>
              <a:t>is to </a:t>
            </a:r>
            <a:r>
              <a:rPr lang="en-US" sz="2400" dirty="0"/>
              <a:t>be displayed. Insert a horizontal line between the job title and the phone number.</a:t>
            </a: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4586604" y="3468687"/>
            <a:ext cx="3579495" cy="2411413"/>
          </a:xfrm>
          <a:prstGeom prst="rect">
            <a:avLst/>
          </a:prstGeom>
          <a:noFill/>
          <a:ln>
            <a:noFill/>
          </a:ln>
        </p:spPr>
      </p:pic>
      <p:sp>
        <p:nvSpPr>
          <p:cNvPr id="9" name="Oval 8"/>
          <p:cNvSpPr/>
          <p:nvPr/>
        </p:nvSpPr>
        <p:spPr>
          <a:xfrm>
            <a:off x="9359900" y="4140200"/>
            <a:ext cx="26289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hlinkClick r:id="rId3" action="ppaction://hlinkfile"/>
              </a:rPr>
              <a:t>click</a:t>
            </a:r>
            <a:endParaRPr lang="en-US" dirty="0"/>
          </a:p>
        </p:txBody>
      </p:sp>
    </p:spTree>
    <p:extLst>
      <p:ext uri="{BB962C8B-B14F-4D97-AF65-F5344CB8AC3E}">
        <p14:creationId xmlns:p14="http://schemas.microsoft.com/office/powerpoint/2010/main" val="38241071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963ABA5-4310-4CF6-ACEA-27C0D94AA670}" type="datetime3">
              <a:rPr lang="en-US" smtClean="0"/>
              <a:pPr/>
              <a:t>28 April 2022</a:t>
            </a:fld>
            <a:endParaRPr lang="en-US" dirty="0"/>
          </a:p>
        </p:txBody>
      </p:sp>
      <p:sp>
        <p:nvSpPr>
          <p:cNvPr id="4" name="Footer Placeholder 3"/>
          <p:cNvSpPr>
            <a:spLocks noGrp="1"/>
          </p:cNvSpPr>
          <p:nvPr>
            <p:ph type="ftr" sz="quarter" idx="11"/>
          </p:nvPr>
        </p:nvSpPr>
        <p:spPr/>
        <p:txBody>
          <a:bodyPr/>
          <a:lstStyle/>
          <a:p>
            <a:r>
              <a:rPr lang="en-IN" smtClean="0"/>
              <a:t>Dept of  ISE SAPTHAGIRI COLLEGE OF ENGINEERING</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3</a:t>
            </a:fld>
            <a:endParaRPr lang="en-US" dirty="0"/>
          </a:p>
        </p:txBody>
      </p:sp>
      <p:sp>
        <p:nvSpPr>
          <p:cNvPr id="9" name="Rectangle 8"/>
          <p:cNvSpPr/>
          <p:nvPr/>
        </p:nvSpPr>
        <p:spPr>
          <a:xfrm>
            <a:off x="895350" y="1315135"/>
            <a:ext cx="11385550" cy="461665"/>
          </a:xfrm>
          <a:prstGeom prst="rect">
            <a:avLst/>
          </a:prstGeom>
        </p:spPr>
        <p:txBody>
          <a:bodyPr wrap="square">
            <a:spAutoFit/>
          </a:bodyPr>
          <a:lstStyle/>
          <a:p>
            <a:r>
              <a:rPr lang="en-US" sz="2400" dirty="0" smtClean="0"/>
              <a:t>Step </a:t>
            </a:r>
            <a:r>
              <a:rPr lang="en-US" sz="2400" dirty="0"/>
              <a:t>1:Create an empty project and name it, Click on </a:t>
            </a:r>
            <a:r>
              <a:rPr lang="en-US" sz="2400" dirty="0" err="1" smtClean="0"/>
              <a:t>file</a:t>
            </a:r>
            <a:r>
              <a:rPr lang="en-US" sz="2400" dirty="0" err="1" smtClean="0">
                <a:sym typeface="Wingdings" pitchFamily="2" charset="2"/>
              </a:rPr>
              <a:t></a:t>
            </a:r>
            <a:r>
              <a:rPr lang="en-US" sz="2400" dirty="0" err="1" smtClean="0"/>
              <a:t>new</a:t>
            </a:r>
            <a:r>
              <a:rPr lang="en-US" sz="2400" dirty="0" err="1" smtClean="0">
                <a:sym typeface="Wingdings" pitchFamily="2" charset="2"/>
              </a:rPr>
              <a:t></a:t>
            </a:r>
            <a:r>
              <a:rPr lang="en-US" sz="2400" dirty="0" err="1" smtClean="0"/>
              <a:t>new</a:t>
            </a:r>
            <a:r>
              <a:rPr lang="en-US" sz="2400" dirty="0" smtClean="0"/>
              <a:t> </a:t>
            </a:r>
            <a:r>
              <a:rPr lang="en-US" sz="2400" dirty="0"/>
              <a:t>project</a:t>
            </a:r>
          </a:p>
        </p:txBody>
      </p:sp>
      <p:sp>
        <p:nvSpPr>
          <p:cNvPr id="10" name="Rectangle 9"/>
          <p:cNvSpPr/>
          <p:nvPr/>
        </p:nvSpPr>
        <p:spPr>
          <a:xfrm>
            <a:off x="895350" y="450334"/>
            <a:ext cx="5060950" cy="584775"/>
          </a:xfrm>
          <a:prstGeom prst="rect">
            <a:avLst/>
          </a:prstGeom>
        </p:spPr>
        <p:txBody>
          <a:bodyPr wrap="square">
            <a:spAutoFit/>
          </a:bodyPr>
          <a:lstStyle/>
          <a:p>
            <a:r>
              <a:rPr lang="en-US" sz="3200" dirty="0"/>
              <a:t>EXECUTION STEPS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400" y="1917700"/>
            <a:ext cx="10706099" cy="562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38871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963ABA5-4310-4CF6-ACEA-27C0D94AA670}" type="datetime3">
              <a:rPr lang="en-US" smtClean="0"/>
              <a:pPr/>
              <a:t>28 April 2022</a:t>
            </a:fld>
            <a:endParaRPr lang="en-US" dirty="0"/>
          </a:p>
        </p:txBody>
      </p:sp>
      <p:sp>
        <p:nvSpPr>
          <p:cNvPr id="4" name="Footer Placeholder 3"/>
          <p:cNvSpPr>
            <a:spLocks noGrp="1"/>
          </p:cNvSpPr>
          <p:nvPr>
            <p:ph type="ftr" sz="quarter" idx="11"/>
          </p:nvPr>
        </p:nvSpPr>
        <p:spPr/>
        <p:txBody>
          <a:bodyPr/>
          <a:lstStyle/>
          <a:p>
            <a:r>
              <a:rPr lang="en-IN" smtClean="0"/>
              <a:t>Dept of  ISE SAPTHAGIRI COLLEGE OF ENGINEERING</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4</a:t>
            </a:fld>
            <a:endParaRPr lang="en-US" dirty="0"/>
          </a:p>
        </p:txBody>
      </p:sp>
      <p:sp>
        <p:nvSpPr>
          <p:cNvPr id="6" name="Title 5"/>
          <p:cNvSpPr>
            <a:spLocks noGrp="1"/>
          </p:cNvSpPr>
          <p:nvPr>
            <p:ph type="title"/>
          </p:nvPr>
        </p:nvSpPr>
        <p:spPr/>
        <p:txBody>
          <a:bodyPr/>
          <a:lstStyle/>
          <a:p>
            <a:r>
              <a:rPr lang="en-US" dirty="0"/>
              <a:t>Step-2: Select empty project click on Next.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1397000"/>
            <a:ext cx="11734800" cy="746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45405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963ABA5-4310-4CF6-ACEA-27C0D94AA670}" type="datetime3">
              <a:rPr lang="en-US" smtClean="0"/>
              <a:pPr/>
              <a:t>28 April 2022</a:t>
            </a:fld>
            <a:endParaRPr lang="en-US" dirty="0"/>
          </a:p>
        </p:txBody>
      </p:sp>
      <p:sp>
        <p:nvSpPr>
          <p:cNvPr id="4" name="Footer Placeholder 3"/>
          <p:cNvSpPr>
            <a:spLocks noGrp="1"/>
          </p:cNvSpPr>
          <p:nvPr>
            <p:ph type="ftr" sz="quarter" idx="11"/>
          </p:nvPr>
        </p:nvSpPr>
        <p:spPr/>
        <p:txBody>
          <a:bodyPr/>
          <a:lstStyle/>
          <a:p>
            <a:r>
              <a:rPr lang="en-IN" smtClean="0"/>
              <a:t>Dept of  ISE SAPTHAGIRI COLLEGE OF ENGINEERING</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5</a:t>
            </a:fld>
            <a:endParaRPr lang="en-US" dirty="0"/>
          </a:p>
        </p:txBody>
      </p:sp>
      <p:sp>
        <p:nvSpPr>
          <p:cNvPr id="6" name="Title 5"/>
          <p:cNvSpPr>
            <a:spLocks noGrp="1"/>
          </p:cNvSpPr>
          <p:nvPr>
            <p:ph type="title"/>
          </p:nvPr>
        </p:nvSpPr>
        <p:spPr/>
        <p:txBody>
          <a:bodyPr>
            <a:noAutofit/>
          </a:bodyPr>
          <a:lstStyle/>
          <a:p>
            <a:r>
              <a:rPr lang="en-US" sz="3200" dirty="0"/>
              <a:t>Step 3: Name your application, select language as java and select higher version of Android APIs.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700" y="1264265"/>
            <a:ext cx="10744200" cy="6876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61279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963ABA5-4310-4CF6-ACEA-27C0D94AA670}" type="datetime3">
              <a:rPr lang="en-US" smtClean="0"/>
              <a:pPr/>
              <a:t>28 April 2022</a:t>
            </a:fld>
            <a:endParaRPr lang="en-US" dirty="0"/>
          </a:p>
        </p:txBody>
      </p:sp>
      <p:sp>
        <p:nvSpPr>
          <p:cNvPr id="4" name="Footer Placeholder 3"/>
          <p:cNvSpPr>
            <a:spLocks noGrp="1"/>
          </p:cNvSpPr>
          <p:nvPr>
            <p:ph type="ftr" sz="quarter" idx="11"/>
          </p:nvPr>
        </p:nvSpPr>
        <p:spPr/>
        <p:txBody>
          <a:bodyPr/>
          <a:lstStyle/>
          <a:p>
            <a:r>
              <a:rPr lang="en-IN" smtClean="0"/>
              <a:t>Dept of  ISE SAPTHAGIRI COLLEGE OF ENGINEERING</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6</a:t>
            </a:fld>
            <a:endParaRPr lang="en-US" dirty="0"/>
          </a:p>
        </p:txBody>
      </p:sp>
      <p:sp>
        <p:nvSpPr>
          <p:cNvPr id="6" name="Title 5"/>
          <p:cNvSpPr>
            <a:spLocks noGrp="1"/>
          </p:cNvSpPr>
          <p:nvPr>
            <p:ph type="title"/>
          </p:nvPr>
        </p:nvSpPr>
        <p:spPr/>
        <p:txBody>
          <a:bodyPr>
            <a:noAutofit/>
          </a:bodyPr>
          <a:lstStyle/>
          <a:p>
            <a:r>
              <a:rPr lang="en-US" sz="3200" b="1" dirty="0"/>
              <a:t>Step </a:t>
            </a:r>
            <a:r>
              <a:rPr lang="en-US" sz="3200" b="1" dirty="0" smtClean="0"/>
              <a:t>1: </a:t>
            </a:r>
            <a:r>
              <a:rPr lang="en-US" sz="3200" b="1" dirty="0"/>
              <a:t>Go to XML part in the right side select code in that delete Constraint </a:t>
            </a:r>
            <a:r>
              <a:rPr lang="en-US" sz="3200" b="1" dirty="0" smtClean="0"/>
              <a:t>layout to </a:t>
            </a:r>
            <a:r>
              <a:rPr lang="en-US" sz="3200" b="1" dirty="0"/>
              <a:t>L</a:t>
            </a:r>
            <a:r>
              <a:rPr lang="en-US" sz="3200" b="1" dirty="0" smtClean="0"/>
              <a:t>inear layout</a:t>
            </a:r>
            <a:endParaRPr lang="en-US" sz="3200"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536700"/>
            <a:ext cx="5664199"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854700" y="1185882"/>
            <a:ext cx="6692900" cy="3970318"/>
          </a:xfrm>
          <a:prstGeom prst="rect">
            <a:avLst/>
          </a:prstGeom>
          <a:noFill/>
        </p:spPr>
        <p:txBody>
          <a:bodyPr wrap="square" rtlCol="0">
            <a:spAutoFit/>
          </a:bodyPr>
          <a:lstStyle/>
          <a:p>
            <a:r>
              <a:rPr lang="en-US" b="1" dirty="0" smtClean="0"/>
              <a:t>Step 1:</a:t>
            </a:r>
          </a:p>
          <a:p>
            <a:r>
              <a:rPr lang="en-US" dirty="0" smtClean="0"/>
              <a:t>1. GO TO CODE MENU and Select activity_main.xml</a:t>
            </a:r>
          </a:p>
          <a:p>
            <a:pPr marL="342900" indent="-342900">
              <a:buAutoNum type="arabicPeriod" startAt="2"/>
            </a:pPr>
            <a:r>
              <a:rPr lang="en-US" dirty="0" smtClean="0"/>
              <a:t>Change Constraint Layout to Linear Layout</a:t>
            </a:r>
          </a:p>
          <a:p>
            <a:pPr marL="342900" indent="-342900">
              <a:buAutoNum type="arabicPeriod" startAt="2"/>
            </a:pPr>
            <a:r>
              <a:rPr lang="en-US" dirty="0" smtClean="0"/>
              <a:t>After that Inside linear layout , create Relative layout</a:t>
            </a:r>
          </a:p>
          <a:p>
            <a:r>
              <a:rPr lang="en-US" dirty="0"/>
              <a:t> </a:t>
            </a:r>
            <a:r>
              <a:rPr lang="en-US" dirty="0" smtClean="0"/>
              <a:t>      </a:t>
            </a:r>
            <a:r>
              <a:rPr lang="en-US" dirty="0" smtClean="0">
                <a:solidFill>
                  <a:srgbClr val="FF0000"/>
                </a:solidFill>
              </a:rPr>
              <a:t>HOW TO CREATE A RELATIVE LAYOUT</a:t>
            </a:r>
          </a:p>
          <a:p>
            <a:r>
              <a:rPr lang="en-US" dirty="0">
                <a:solidFill>
                  <a:srgbClr val="FF0000"/>
                </a:solidFill>
              </a:rPr>
              <a:t> </a:t>
            </a:r>
            <a:r>
              <a:rPr lang="en-US" dirty="0" smtClean="0">
                <a:solidFill>
                  <a:srgbClr val="FF0000"/>
                </a:solidFill>
              </a:rPr>
              <a:t>          GOTO PALETTE </a:t>
            </a:r>
            <a:r>
              <a:rPr lang="en-US" dirty="0" smtClean="0">
                <a:solidFill>
                  <a:srgbClr val="FF0000"/>
                </a:solidFill>
                <a:sym typeface="Wingdings" pitchFamily="2" charset="2"/>
              </a:rPr>
              <a:t>SELECT LAYOUT  SELECT RELATIVE LAYOUT </a:t>
            </a:r>
          </a:p>
          <a:p>
            <a:r>
              <a:rPr lang="en-US" dirty="0">
                <a:solidFill>
                  <a:srgbClr val="FF0000"/>
                </a:solidFill>
                <a:sym typeface="Wingdings" pitchFamily="2" charset="2"/>
              </a:rPr>
              <a:t> </a:t>
            </a:r>
            <a:r>
              <a:rPr lang="en-US" dirty="0" smtClean="0">
                <a:solidFill>
                  <a:srgbClr val="FF0000"/>
                </a:solidFill>
                <a:sym typeface="Wingdings" pitchFamily="2" charset="2"/>
              </a:rPr>
              <a:t>           Drag and drop inside linear layout( </a:t>
            </a:r>
            <a:r>
              <a:rPr lang="en-US" dirty="0" err="1" smtClean="0">
                <a:solidFill>
                  <a:srgbClr val="FF0000"/>
                </a:solidFill>
                <a:sym typeface="Wingdings" pitchFamily="2" charset="2"/>
              </a:rPr>
              <a:t>ie</a:t>
            </a:r>
            <a:r>
              <a:rPr lang="en-US" dirty="0" smtClean="0">
                <a:solidFill>
                  <a:srgbClr val="FF0000"/>
                </a:solidFill>
                <a:sym typeface="Wingdings" pitchFamily="2" charset="2"/>
              </a:rPr>
              <a:t> COMPONENT TREE)</a:t>
            </a:r>
          </a:p>
          <a:p>
            <a:pPr marL="342900" indent="-342900">
              <a:buAutoNum type="arabicPeriod" startAt="4"/>
            </a:pPr>
            <a:r>
              <a:rPr lang="en-US" dirty="0" smtClean="0">
                <a:sym typeface="Wingdings" pitchFamily="2" charset="2"/>
              </a:rPr>
              <a:t>Now change the relative layout height inside the code block</a:t>
            </a:r>
          </a:p>
          <a:p>
            <a:r>
              <a:rPr lang="en-US" dirty="0" smtClean="0">
                <a:solidFill>
                  <a:srgbClr val="FF0000"/>
                </a:solidFill>
                <a:sym typeface="Wingdings" pitchFamily="2" charset="2"/>
              </a:rPr>
              <a:t>    </a:t>
            </a:r>
          </a:p>
          <a:p>
            <a:r>
              <a:rPr lang="en-US" dirty="0">
                <a:solidFill>
                  <a:srgbClr val="FF0000"/>
                </a:solidFill>
                <a:sym typeface="Wingdings" pitchFamily="2" charset="2"/>
              </a:rPr>
              <a:t> </a:t>
            </a:r>
            <a:r>
              <a:rPr lang="en-US" dirty="0" smtClean="0">
                <a:solidFill>
                  <a:srgbClr val="FF0000"/>
                </a:solidFill>
                <a:sym typeface="Wingdings" pitchFamily="2" charset="2"/>
              </a:rPr>
              <a:t>                  &lt;Relative layout&gt;</a:t>
            </a:r>
          </a:p>
          <a:p>
            <a:r>
              <a:rPr lang="en-US" dirty="0">
                <a:solidFill>
                  <a:srgbClr val="FF0000"/>
                </a:solidFill>
                <a:sym typeface="Wingdings" pitchFamily="2" charset="2"/>
              </a:rPr>
              <a:t> </a:t>
            </a:r>
            <a:r>
              <a:rPr lang="en-US" dirty="0" smtClean="0">
                <a:solidFill>
                  <a:srgbClr val="FF0000"/>
                </a:solidFill>
                <a:sym typeface="Wingdings" pitchFamily="2" charset="2"/>
              </a:rPr>
              <a:t>                      ………….</a:t>
            </a:r>
          </a:p>
          <a:p>
            <a:r>
              <a:rPr lang="en-US" dirty="0">
                <a:solidFill>
                  <a:srgbClr val="FF0000"/>
                </a:solidFill>
                <a:sym typeface="Wingdings" pitchFamily="2" charset="2"/>
              </a:rPr>
              <a:t> </a:t>
            </a:r>
            <a:r>
              <a:rPr lang="en-US" dirty="0" smtClean="0">
                <a:solidFill>
                  <a:srgbClr val="FF0000"/>
                </a:solidFill>
                <a:sym typeface="Wingdings" pitchFamily="2" charset="2"/>
              </a:rPr>
              <a:t>                      ...........</a:t>
            </a:r>
          </a:p>
          <a:p>
            <a:r>
              <a:rPr lang="en-US" dirty="0">
                <a:solidFill>
                  <a:srgbClr val="FF0000"/>
                </a:solidFill>
                <a:sym typeface="Wingdings" pitchFamily="2" charset="2"/>
              </a:rPr>
              <a:t> </a:t>
            </a:r>
            <a:r>
              <a:rPr lang="en-US" dirty="0" smtClean="0">
                <a:solidFill>
                  <a:srgbClr val="FF0000"/>
                </a:solidFill>
                <a:sym typeface="Wingdings" pitchFamily="2" charset="2"/>
              </a:rPr>
              <a:t>                     android: </a:t>
            </a:r>
            <a:r>
              <a:rPr lang="en-US" dirty="0" err="1" smtClean="0">
                <a:solidFill>
                  <a:srgbClr val="FF0000"/>
                </a:solidFill>
                <a:sym typeface="Wingdings" pitchFamily="2" charset="2"/>
              </a:rPr>
              <a:t>layout_height</a:t>
            </a:r>
            <a:r>
              <a:rPr lang="en-US" dirty="0" smtClean="0">
                <a:solidFill>
                  <a:srgbClr val="FF0000"/>
                </a:solidFill>
                <a:sym typeface="Wingdings" pitchFamily="2" charset="2"/>
              </a:rPr>
              <a:t>=“125dp”</a:t>
            </a:r>
          </a:p>
          <a:p>
            <a:r>
              <a:rPr lang="en-US" dirty="0">
                <a:solidFill>
                  <a:srgbClr val="FF0000"/>
                </a:solidFill>
                <a:sym typeface="Wingdings" pitchFamily="2" charset="2"/>
              </a:rPr>
              <a:t> </a:t>
            </a:r>
            <a:r>
              <a:rPr lang="en-US" dirty="0" smtClean="0">
                <a:solidFill>
                  <a:srgbClr val="FF0000"/>
                </a:solidFill>
                <a:sym typeface="Wingdings" pitchFamily="2" charset="2"/>
              </a:rPr>
              <a:t>                  &lt;/Relative layout&gt;</a:t>
            </a:r>
            <a:endParaRPr lang="en-US" dirty="0">
              <a:solidFill>
                <a:srgbClr val="FF0000"/>
              </a:solidFill>
            </a:endParaRPr>
          </a:p>
        </p:txBody>
      </p:sp>
      <p:sp>
        <p:nvSpPr>
          <p:cNvPr id="7" name="Rectangle 6"/>
          <p:cNvSpPr/>
          <p:nvPr/>
        </p:nvSpPr>
        <p:spPr>
          <a:xfrm>
            <a:off x="10623550" y="5194300"/>
            <a:ext cx="1943100" cy="220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10604500" y="5816600"/>
            <a:ext cx="1943100"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1" name="Left Brace 10"/>
          <p:cNvSpPr/>
          <p:nvPr/>
        </p:nvSpPr>
        <p:spPr>
          <a:xfrm>
            <a:off x="10147300" y="5194300"/>
            <a:ext cx="330200" cy="6223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8534400" y="5320784"/>
            <a:ext cx="1778000" cy="369332"/>
          </a:xfrm>
          <a:prstGeom prst="rect">
            <a:avLst/>
          </a:prstGeom>
          <a:noFill/>
        </p:spPr>
        <p:txBody>
          <a:bodyPr wrap="square" rtlCol="0">
            <a:spAutoFit/>
          </a:bodyPr>
          <a:lstStyle/>
          <a:p>
            <a:r>
              <a:rPr lang="en-US" dirty="0" smtClean="0"/>
              <a:t>Relative layout</a:t>
            </a:r>
            <a:endParaRPr lang="en-US" dirty="0"/>
          </a:p>
        </p:txBody>
      </p:sp>
      <p:sp>
        <p:nvSpPr>
          <p:cNvPr id="14" name="Right Brace 13"/>
          <p:cNvSpPr/>
          <p:nvPr/>
        </p:nvSpPr>
        <p:spPr>
          <a:xfrm>
            <a:off x="12566650" y="5194300"/>
            <a:ext cx="527050" cy="2209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2966700" y="6299200"/>
            <a:ext cx="1244600" cy="646331"/>
          </a:xfrm>
          <a:prstGeom prst="rect">
            <a:avLst/>
          </a:prstGeom>
          <a:noFill/>
        </p:spPr>
        <p:txBody>
          <a:bodyPr wrap="square" rtlCol="0">
            <a:spAutoFit/>
          </a:bodyPr>
          <a:lstStyle/>
          <a:p>
            <a:r>
              <a:rPr lang="en-US" dirty="0" smtClean="0"/>
              <a:t>Linear Layout</a:t>
            </a:r>
            <a:endParaRPr lang="en-US" dirty="0"/>
          </a:p>
        </p:txBody>
      </p:sp>
    </p:spTree>
    <p:extLst>
      <p:ext uri="{BB962C8B-B14F-4D97-AF65-F5344CB8AC3E}">
        <p14:creationId xmlns:p14="http://schemas.microsoft.com/office/powerpoint/2010/main" val="11718375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963ABA5-4310-4CF6-ACEA-27C0D94AA670}" type="datetime3">
              <a:rPr lang="en-US" smtClean="0"/>
              <a:pPr/>
              <a:t>28 April 2022</a:t>
            </a:fld>
            <a:endParaRPr lang="en-US" dirty="0"/>
          </a:p>
        </p:txBody>
      </p:sp>
      <p:sp>
        <p:nvSpPr>
          <p:cNvPr id="4" name="Footer Placeholder 3"/>
          <p:cNvSpPr>
            <a:spLocks noGrp="1"/>
          </p:cNvSpPr>
          <p:nvPr>
            <p:ph type="ftr" sz="quarter" idx="11"/>
          </p:nvPr>
        </p:nvSpPr>
        <p:spPr/>
        <p:txBody>
          <a:bodyPr/>
          <a:lstStyle/>
          <a:p>
            <a:r>
              <a:rPr lang="en-IN" smtClean="0"/>
              <a:t>Dept of  ISE SAPTHAGIRI COLLEGE OF ENGINEERING</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7</a:t>
            </a:fld>
            <a:endParaRPr lang="en-US" dirty="0"/>
          </a:p>
        </p:txBody>
      </p:sp>
      <p:sp>
        <p:nvSpPr>
          <p:cNvPr id="7" name="TextBox 6"/>
          <p:cNvSpPr txBox="1"/>
          <p:nvPr/>
        </p:nvSpPr>
        <p:spPr>
          <a:xfrm>
            <a:off x="889000" y="257601"/>
            <a:ext cx="11747500" cy="830997"/>
          </a:xfrm>
          <a:prstGeom prst="rect">
            <a:avLst/>
          </a:prstGeom>
          <a:noFill/>
        </p:spPr>
        <p:txBody>
          <a:bodyPr wrap="square" rtlCol="0">
            <a:spAutoFit/>
          </a:bodyPr>
          <a:lstStyle/>
          <a:p>
            <a:r>
              <a:rPr lang="en-US" sz="2400" dirty="0" smtClean="0"/>
              <a:t>Step 2 [ With in Relative  layout we have to add two component </a:t>
            </a:r>
            <a:r>
              <a:rPr lang="en-US" sz="2400" dirty="0" err="1" smtClean="0"/>
              <a:t>ie</a:t>
            </a:r>
            <a:r>
              <a:rPr lang="en-US" sz="2400" dirty="0" smtClean="0"/>
              <a:t> COMPANY NAME AND LOGO]</a:t>
            </a:r>
            <a:endParaRPr lang="en-US" sz="2400" dirty="0"/>
          </a:p>
        </p:txBody>
      </p:sp>
      <p:grpSp>
        <p:nvGrpSpPr>
          <p:cNvPr id="29" name="Group 28"/>
          <p:cNvGrpSpPr/>
          <p:nvPr/>
        </p:nvGrpSpPr>
        <p:grpSpPr>
          <a:xfrm>
            <a:off x="1104900" y="1511300"/>
            <a:ext cx="2514600" cy="3276600"/>
            <a:chOff x="1104900" y="1511300"/>
            <a:chExt cx="2514600" cy="3276600"/>
          </a:xfrm>
        </p:grpSpPr>
        <p:sp>
          <p:nvSpPr>
            <p:cNvPr id="8" name="Rectangle 7"/>
            <p:cNvSpPr/>
            <p:nvPr/>
          </p:nvSpPr>
          <p:spPr>
            <a:xfrm>
              <a:off x="1104900" y="1511300"/>
              <a:ext cx="2514600" cy="3276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1104900" y="2413000"/>
              <a:ext cx="2514600"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295400" y="1828800"/>
              <a:ext cx="1397000" cy="369332"/>
            </a:xfrm>
            <a:prstGeom prst="rect">
              <a:avLst/>
            </a:prstGeom>
            <a:noFill/>
          </p:spPr>
          <p:txBody>
            <a:bodyPr wrap="square" rtlCol="0">
              <a:spAutoFit/>
            </a:bodyPr>
            <a:lstStyle/>
            <a:p>
              <a:r>
                <a:rPr lang="en-US" dirty="0" smtClean="0"/>
                <a:t>SAPTHAGIRI</a:t>
              </a:r>
              <a:endParaRPr lang="en-US" dirty="0"/>
            </a:p>
          </p:txBody>
        </p:sp>
        <p:pic>
          <p:nvPicPr>
            <p:cNvPr id="1026" name="Picture 2" descr="C:\Users\Admin\Desktop\sa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500" y="1612900"/>
              <a:ext cx="787400" cy="787400"/>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Box 11"/>
          <p:cNvSpPr txBox="1"/>
          <p:nvPr/>
        </p:nvSpPr>
        <p:spPr>
          <a:xfrm>
            <a:off x="4127500" y="1511300"/>
            <a:ext cx="9867900" cy="2308324"/>
          </a:xfrm>
          <a:prstGeom prst="rect">
            <a:avLst/>
          </a:prstGeom>
          <a:noFill/>
        </p:spPr>
        <p:txBody>
          <a:bodyPr wrap="square" rtlCol="0">
            <a:spAutoFit/>
          </a:bodyPr>
          <a:lstStyle/>
          <a:p>
            <a:pPr marL="285750" indent="-285750">
              <a:buFont typeface="Wingdings" pitchFamily="2" charset="2"/>
              <a:buChar char="Ø"/>
            </a:pPr>
            <a:r>
              <a:rPr lang="en-US" dirty="0" smtClean="0"/>
              <a:t>GO TO PALETTE </a:t>
            </a:r>
            <a:r>
              <a:rPr lang="en-US" dirty="0" smtClean="0">
                <a:sym typeface="Wingdings" pitchFamily="2" charset="2"/>
              </a:rPr>
              <a:t> SELECT TEXTSELECT TEXTVIEW and drag and drop inside Relative layout</a:t>
            </a:r>
          </a:p>
          <a:p>
            <a:pPr marL="285750" indent="-285750">
              <a:buFont typeface="Wingdings" pitchFamily="2" charset="2"/>
              <a:buChar char="Ø"/>
            </a:pPr>
            <a:r>
              <a:rPr lang="en-US" dirty="0" smtClean="0">
                <a:sym typeface="Wingdings" pitchFamily="2" charset="2"/>
              </a:rPr>
              <a:t>Now go to ATTRIBUTE SELECT DECLARATION ATTRIBUTE CHANGE ALL DISPLAY PROPERTIES</a:t>
            </a:r>
          </a:p>
          <a:p>
            <a:r>
              <a:rPr lang="en-US" dirty="0" smtClean="0">
                <a:sym typeface="Wingdings" pitchFamily="2" charset="2"/>
              </a:rPr>
              <a:t>               </a:t>
            </a:r>
            <a:r>
              <a:rPr lang="en-US" dirty="0" err="1" smtClean="0">
                <a:sym typeface="Wingdings" pitchFamily="2" charset="2"/>
              </a:rPr>
              <a:t>ie</a:t>
            </a:r>
            <a:r>
              <a:rPr lang="en-US" dirty="0" smtClean="0">
                <a:sym typeface="Wingdings" pitchFamily="2" charset="2"/>
              </a:rPr>
              <a:t>  text=SAPTHAGIRI</a:t>
            </a:r>
          </a:p>
          <a:p>
            <a:r>
              <a:rPr lang="en-US" dirty="0">
                <a:sym typeface="Wingdings" pitchFamily="2" charset="2"/>
              </a:rPr>
              <a:t> </a:t>
            </a:r>
            <a:r>
              <a:rPr lang="en-US" dirty="0" smtClean="0">
                <a:sym typeface="Wingdings" pitchFamily="2" charset="2"/>
              </a:rPr>
              <a:t>                    </a:t>
            </a:r>
            <a:r>
              <a:rPr lang="en-US" dirty="0" err="1" smtClean="0">
                <a:sym typeface="Wingdings" pitchFamily="2" charset="2"/>
              </a:rPr>
              <a:t>text_size</a:t>
            </a:r>
            <a:r>
              <a:rPr lang="en-US" dirty="0" smtClean="0">
                <a:sym typeface="Wingdings" pitchFamily="2" charset="2"/>
              </a:rPr>
              <a:t>=24dp</a:t>
            </a:r>
          </a:p>
          <a:p>
            <a:r>
              <a:rPr lang="en-US" dirty="0">
                <a:sym typeface="Wingdings" pitchFamily="2" charset="2"/>
              </a:rPr>
              <a:t> </a:t>
            </a:r>
            <a:r>
              <a:rPr lang="en-US" dirty="0" smtClean="0">
                <a:sym typeface="Wingdings" pitchFamily="2" charset="2"/>
              </a:rPr>
              <a:t>                    </a:t>
            </a:r>
            <a:r>
              <a:rPr lang="en-US" dirty="0" err="1" smtClean="0">
                <a:sym typeface="Wingdings" pitchFamily="2" charset="2"/>
              </a:rPr>
              <a:t>text_style</a:t>
            </a:r>
            <a:r>
              <a:rPr lang="en-US" dirty="0" smtClean="0">
                <a:sym typeface="Wingdings" pitchFamily="2" charset="2"/>
              </a:rPr>
              <a:t>=bold</a:t>
            </a:r>
          </a:p>
          <a:p>
            <a:r>
              <a:rPr lang="en-US" dirty="0">
                <a:sym typeface="Wingdings" pitchFamily="2" charset="2"/>
              </a:rPr>
              <a:t> </a:t>
            </a:r>
            <a:r>
              <a:rPr lang="en-US" dirty="0" smtClean="0">
                <a:sym typeface="Wingdings" pitchFamily="2" charset="2"/>
              </a:rPr>
              <a:t>                    </a:t>
            </a:r>
            <a:r>
              <a:rPr lang="en-US" dirty="0" err="1" smtClean="0">
                <a:sym typeface="Wingdings" pitchFamily="2" charset="2"/>
              </a:rPr>
              <a:t>text_color</a:t>
            </a:r>
            <a:r>
              <a:rPr lang="en-US" dirty="0" smtClean="0">
                <a:sym typeface="Wingdings" pitchFamily="2" charset="2"/>
              </a:rPr>
              <a:t>=red</a:t>
            </a:r>
          </a:p>
          <a:p>
            <a:pPr marL="285750" indent="-285750">
              <a:buFont typeface="Wingdings" pitchFamily="2" charset="2"/>
              <a:buChar char="Ø"/>
            </a:pPr>
            <a:r>
              <a:rPr lang="en-US" dirty="0" smtClean="0">
                <a:sym typeface="Wingdings" pitchFamily="2" charset="2"/>
              </a:rPr>
              <a:t>Now position the Text View in center position by using CONSTRAINTS TECHNIQUE(LIMITATION)</a:t>
            </a:r>
          </a:p>
          <a:p>
            <a:r>
              <a:rPr lang="en-US" dirty="0">
                <a:sym typeface="Wingdings" pitchFamily="2" charset="2"/>
              </a:rPr>
              <a:t> </a:t>
            </a:r>
            <a:r>
              <a:rPr lang="en-US" dirty="0" smtClean="0">
                <a:sym typeface="Wingdings" pitchFamily="2" charset="2"/>
              </a:rPr>
              <a:t>                   </a:t>
            </a:r>
            <a:endParaRPr lang="en-US" dirty="0"/>
          </a:p>
        </p:txBody>
      </p:sp>
      <p:cxnSp>
        <p:nvCxnSpPr>
          <p:cNvPr id="14" name="Straight Arrow Connector 13"/>
          <p:cNvCxnSpPr/>
          <p:nvPr/>
        </p:nvCxnSpPr>
        <p:spPr>
          <a:xfrm flipV="1">
            <a:off x="2362200" y="1695966"/>
            <a:ext cx="2781300" cy="317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6870700" y="3594100"/>
            <a:ext cx="2514600" cy="3276600"/>
            <a:chOff x="1104900" y="1511300"/>
            <a:chExt cx="2514600" cy="3276600"/>
          </a:xfrm>
        </p:grpSpPr>
        <p:sp>
          <p:nvSpPr>
            <p:cNvPr id="18" name="Rectangle 17"/>
            <p:cNvSpPr/>
            <p:nvPr/>
          </p:nvSpPr>
          <p:spPr>
            <a:xfrm>
              <a:off x="1104900" y="1511300"/>
              <a:ext cx="2514600" cy="3276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1104900" y="2413000"/>
              <a:ext cx="2514600"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295400" y="1828800"/>
              <a:ext cx="13970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t>SAPTHAGIRI</a:t>
              </a:r>
              <a:endParaRPr lang="en-US" dirty="0"/>
            </a:p>
          </p:txBody>
        </p:sp>
      </p:grpSp>
      <p:cxnSp>
        <p:nvCxnSpPr>
          <p:cNvPr id="22" name="Straight Arrow Connector 21"/>
          <p:cNvCxnSpPr/>
          <p:nvPr/>
        </p:nvCxnSpPr>
        <p:spPr>
          <a:xfrm flipV="1">
            <a:off x="7759700" y="3594100"/>
            <a:ext cx="0" cy="317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8458200" y="4096266"/>
            <a:ext cx="9271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0" idx="2"/>
          </p:cNvCxnSpPr>
          <p:nvPr/>
        </p:nvCxnSpPr>
        <p:spPr>
          <a:xfrm>
            <a:off x="7759700" y="4280932"/>
            <a:ext cx="0" cy="2148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0" idx="1"/>
          </p:cNvCxnSpPr>
          <p:nvPr/>
        </p:nvCxnSpPr>
        <p:spPr>
          <a:xfrm flipH="1">
            <a:off x="6870700" y="4096266"/>
            <a:ext cx="1905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0179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963ABA5-4310-4CF6-ACEA-27C0D94AA670}" type="datetime3">
              <a:rPr lang="en-US" smtClean="0"/>
              <a:pPr/>
              <a:t>28 April 2022</a:t>
            </a:fld>
            <a:endParaRPr lang="en-US" dirty="0"/>
          </a:p>
        </p:txBody>
      </p:sp>
      <p:sp>
        <p:nvSpPr>
          <p:cNvPr id="4" name="Footer Placeholder 3"/>
          <p:cNvSpPr>
            <a:spLocks noGrp="1"/>
          </p:cNvSpPr>
          <p:nvPr>
            <p:ph type="ftr" sz="quarter" idx="11"/>
          </p:nvPr>
        </p:nvSpPr>
        <p:spPr/>
        <p:txBody>
          <a:bodyPr/>
          <a:lstStyle/>
          <a:p>
            <a:r>
              <a:rPr lang="en-IN" smtClean="0"/>
              <a:t>Dept of  ISE SAPTHAGIRI COLLEGE OF ENGINEERING</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8</a:t>
            </a:fld>
            <a:endParaRPr lang="en-US" dirty="0"/>
          </a:p>
        </p:txBody>
      </p:sp>
      <p:sp>
        <p:nvSpPr>
          <p:cNvPr id="7" name="TextBox 6"/>
          <p:cNvSpPr txBox="1"/>
          <p:nvPr/>
        </p:nvSpPr>
        <p:spPr>
          <a:xfrm>
            <a:off x="889000" y="257601"/>
            <a:ext cx="11747500" cy="461665"/>
          </a:xfrm>
          <a:prstGeom prst="rect">
            <a:avLst/>
          </a:prstGeom>
          <a:noFill/>
        </p:spPr>
        <p:txBody>
          <a:bodyPr wrap="square" rtlCol="0">
            <a:spAutoFit/>
          </a:bodyPr>
          <a:lstStyle/>
          <a:p>
            <a:r>
              <a:rPr lang="en-US" sz="2400" dirty="0" smtClean="0"/>
              <a:t>Step 2 [ADD LOGO]</a:t>
            </a:r>
            <a:endParaRPr lang="en-US" sz="2400" dirty="0"/>
          </a:p>
        </p:txBody>
      </p:sp>
      <p:grpSp>
        <p:nvGrpSpPr>
          <p:cNvPr id="29" name="Group 28"/>
          <p:cNvGrpSpPr/>
          <p:nvPr/>
        </p:nvGrpSpPr>
        <p:grpSpPr>
          <a:xfrm>
            <a:off x="1104900" y="3251200"/>
            <a:ext cx="2514600" cy="3276600"/>
            <a:chOff x="1104900" y="1511300"/>
            <a:chExt cx="2514600" cy="3276600"/>
          </a:xfrm>
        </p:grpSpPr>
        <p:sp>
          <p:nvSpPr>
            <p:cNvPr id="8" name="Rectangle 7"/>
            <p:cNvSpPr/>
            <p:nvPr/>
          </p:nvSpPr>
          <p:spPr>
            <a:xfrm>
              <a:off x="1104900" y="1511300"/>
              <a:ext cx="2514600" cy="3276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1104900" y="2413000"/>
              <a:ext cx="2514600"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295400" y="1828800"/>
              <a:ext cx="1397000" cy="369332"/>
            </a:xfrm>
            <a:prstGeom prst="rect">
              <a:avLst/>
            </a:prstGeom>
            <a:noFill/>
          </p:spPr>
          <p:txBody>
            <a:bodyPr wrap="square" rtlCol="0">
              <a:spAutoFit/>
            </a:bodyPr>
            <a:lstStyle/>
            <a:p>
              <a:r>
                <a:rPr lang="en-US" dirty="0" smtClean="0"/>
                <a:t>SAPTHAGIRI</a:t>
              </a:r>
              <a:endParaRPr lang="en-US" dirty="0"/>
            </a:p>
          </p:txBody>
        </p:sp>
        <p:pic>
          <p:nvPicPr>
            <p:cNvPr id="1026" name="Picture 2" descr="C:\Users\Admin\Desktop\sa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500" y="1612900"/>
              <a:ext cx="787400" cy="787400"/>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Box 11"/>
          <p:cNvSpPr txBox="1"/>
          <p:nvPr/>
        </p:nvSpPr>
        <p:spPr>
          <a:xfrm>
            <a:off x="3124200" y="2336274"/>
            <a:ext cx="9867900" cy="923330"/>
          </a:xfrm>
          <a:prstGeom prst="rect">
            <a:avLst/>
          </a:prstGeom>
          <a:noFill/>
        </p:spPr>
        <p:txBody>
          <a:bodyPr wrap="square" rtlCol="0">
            <a:spAutoFit/>
          </a:bodyPr>
          <a:lstStyle/>
          <a:p>
            <a:pPr marL="285750" indent="-285750">
              <a:buFont typeface="Wingdings" pitchFamily="2" charset="2"/>
              <a:buChar char="Ø"/>
            </a:pPr>
            <a:r>
              <a:rPr lang="en-US" dirty="0" smtClean="0"/>
              <a:t>GO TO PALETTE </a:t>
            </a:r>
            <a:r>
              <a:rPr lang="en-US" dirty="0" smtClean="0">
                <a:sym typeface="Wingdings" pitchFamily="2" charset="2"/>
              </a:rPr>
              <a:t> COMMONSELECT IMAGE VIEW and drag and drop inside Relative layout</a:t>
            </a:r>
          </a:p>
          <a:p>
            <a:pPr marL="285750" indent="-285750">
              <a:buFont typeface="Wingdings" pitchFamily="2" charset="2"/>
              <a:buChar char="Ø"/>
            </a:pPr>
            <a:r>
              <a:rPr lang="en-US" dirty="0" smtClean="0">
                <a:sym typeface="Wingdings" pitchFamily="2" charset="2"/>
              </a:rPr>
              <a:t>Now position the image in right position by using CONSTRAINTS TECHNIQUE(LIMITATION)</a:t>
            </a:r>
          </a:p>
          <a:p>
            <a:r>
              <a:rPr lang="en-US" dirty="0">
                <a:sym typeface="Wingdings" pitchFamily="2" charset="2"/>
              </a:rPr>
              <a:t> </a:t>
            </a:r>
            <a:r>
              <a:rPr lang="en-US" dirty="0" smtClean="0">
                <a:sym typeface="Wingdings" pitchFamily="2" charset="2"/>
              </a:rPr>
              <a:t>                   </a:t>
            </a:r>
            <a:endParaRPr lang="en-US" dirty="0"/>
          </a:p>
        </p:txBody>
      </p:sp>
      <p:grpSp>
        <p:nvGrpSpPr>
          <p:cNvPr id="17" name="Group 16"/>
          <p:cNvGrpSpPr/>
          <p:nvPr/>
        </p:nvGrpSpPr>
        <p:grpSpPr>
          <a:xfrm>
            <a:off x="6870700" y="3492500"/>
            <a:ext cx="2514600" cy="3276600"/>
            <a:chOff x="1104900" y="1511300"/>
            <a:chExt cx="2514600" cy="3276600"/>
          </a:xfrm>
        </p:grpSpPr>
        <p:sp>
          <p:nvSpPr>
            <p:cNvPr id="18" name="Rectangle 17"/>
            <p:cNvSpPr/>
            <p:nvPr/>
          </p:nvSpPr>
          <p:spPr>
            <a:xfrm>
              <a:off x="1104900" y="1511300"/>
              <a:ext cx="2514600" cy="3276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1104900" y="2413000"/>
              <a:ext cx="2514600"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pSp>
      <p:cxnSp>
        <p:nvCxnSpPr>
          <p:cNvPr id="22" name="Straight Arrow Connector 21"/>
          <p:cNvCxnSpPr/>
          <p:nvPr/>
        </p:nvCxnSpPr>
        <p:spPr>
          <a:xfrm flipV="1">
            <a:off x="8572500" y="3435866"/>
            <a:ext cx="0" cy="317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8610600" y="3932198"/>
            <a:ext cx="9271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8458200" y="4286766"/>
            <a:ext cx="12700" cy="1074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6877050" y="3886200"/>
            <a:ext cx="1479550" cy="401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89000" y="1371600"/>
            <a:ext cx="9639300" cy="923330"/>
          </a:xfrm>
          <a:prstGeom prst="rect">
            <a:avLst/>
          </a:prstGeom>
          <a:noFill/>
        </p:spPr>
        <p:txBody>
          <a:bodyPr wrap="square" rtlCol="0">
            <a:spAutoFit/>
          </a:bodyPr>
          <a:lstStyle/>
          <a:p>
            <a:r>
              <a:rPr lang="en-US" dirty="0" smtClean="0"/>
              <a:t>Note: while downloading image in internet and save it in desktop by giving filename should all small character.jpg. [NO ANY CAPITAL LETTER AND SPECIAL SYMBOLS]</a:t>
            </a:r>
          </a:p>
          <a:p>
            <a:r>
              <a:rPr lang="en-US" dirty="0" smtClean="0"/>
              <a:t>NOW   put this image inside android studio inside   </a:t>
            </a:r>
            <a:r>
              <a:rPr lang="en-US" dirty="0" smtClean="0">
                <a:solidFill>
                  <a:srgbClr val="FF0000"/>
                </a:solidFill>
              </a:rPr>
              <a:t>RES</a:t>
            </a:r>
            <a:r>
              <a:rPr lang="en-US" dirty="0" smtClean="0">
                <a:solidFill>
                  <a:srgbClr val="FF0000"/>
                </a:solidFill>
                <a:sym typeface="Wingdings" pitchFamily="2" charset="2"/>
              </a:rPr>
              <a:t>DRAWABLE FOLDER</a:t>
            </a:r>
            <a:endParaRPr lang="en-US" dirty="0">
              <a:solidFill>
                <a:srgbClr val="FF0000"/>
              </a:solidFill>
            </a:endParaRPr>
          </a:p>
        </p:txBody>
      </p:sp>
      <p:pic>
        <p:nvPicPr>
          <p:cNvPr id="23" name="Picture 2" descr="C:\Users\Admin\Desktop\sa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4200" y="3532664"/>
            <a:ext cx="787400" cy="78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265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963ABA5-4310-4CF6-ACEA-27C0D94AA670}" type="datetime3">
              <a:rPr lang="en-US" smtClean="0"/>
              <a:pPr/>
              <a:t>28 April 2022</a:t>
            </a:fld>
            <a:endParaRPr lang="en-US" dirty="0"/>
          </a:p>
        </p:txBody>
      </p:sp>
      <p:sp>
        <p:nvSpPr>
          <p:cNvPr id="4" name="Footer Placeholder 3"/>
          <p:cNvSpPr>
            <a:spLocks noGrp="1"/>
          </p:cNvSpPr>
          <p:nvPr>
            <p:ph type="ftr" sz="quarter" idx="11"/>
          </p:nvPr>
        </p:nvSpPr>
        <p:spPr/>
        <p:txBody>
          <a:bodyPr/>
          <a:lstStyle/>
          <a:p>
            <a:r>
              <a:rPr lang="en-IN" smtClean="0"/>
              <a:t>Dept of  ISE SAPTHAGIRI COLLEGE OF ENGINEERING</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9</a:t>
            </a:fld>
            <a:endParaRPr lang="en-US" dirty="0"/>
          </a:p>
        </p:txBody>
      </p:sp>
      <p:sp>
        <p:nvSpPr>
          <p:cNvPr id="7" name="TextBox 6"/>
          <p:cNvSpPr txBox="1"/>
          <p:nvPr/>
        </p:nvSpPr>
        <p:spPr>
          <a:xfrm>
            <a:off x="889000" y="257601"/>
            <a:ext cx="11747500" cy="461665"/>
          </a:xfrm>
          <a:prstGeom prst="rect">
            <a:avLst/>
          </a:prstGeom>
          <a:noFill/>
        </p:spPr>
        <p:txBody>
          <a:bodyPr wrap="square" rtlCol="0">
            <a:spAutoFit/>
          </a:bodyPr>
          <a:lstStyle/>
          <a:p>
            <a:r>
              <a:rPr lang="en-US" sz="2400" dirty="0" smtClean="0"/>
              <a:t>STEP 3:NOW ADD HORIZONTAL LINE</a:t>
            </a:r>
            <a:endParaRPr lang="en-US" sz="2400" dirty="0"/>
          </a:p>
        </p:txBody>
      </p:sp>
      <p:grpSp>
        <p:nvGrpSpPr>
          <p:cNvPr id="15" name="Group 14"/>
          <p:cNvGrpSpPr/>
          <p:nvPr/>
        </p:nvGrpSpPr>
        <p:grpSpPr>
          <a:xfrm>
            <a:off x="4584700" y="4457700"/>
            <a:ext cx="2514600" cy="3276600"/>
            <a:chOff x="1104900" y="1511300"/>
            <a:chExt cx="2514600" cy="3276600"/>
          </a:xfrm>
        </p:grpSpPr>
        <p:sp>
          <p:nvSpPr>
            <p:cNvPr id="8" name="Rectangle 7"/>
            <p:cNvSpPr/>
            <p:nvPr/>
          </p:nvSpPr>
          <p:spPr>
            <a:xfrm>
              <a:off x="1104900" y="1511300"/>
              <a:ext cx="2514600" cy="3276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1104900" y="2413000"/>
              <a:ext cx="2514600" cy="0"/>
            </a:xfrm>
            <a:prstGeom prst="line">
              <a:avLst/>
            </a:prstGeom>
            <a:ln/>
          </p:spPr>
          <p:style>
            <a:lnRef idx="3">
              <a:schemeClr val="dk1"/>
            </a:lnRef>
            <a:fillRef idx="0">
              <a:schemeClr val="dk1"/>
            </a:fillRef>
            <a:effectRef idx="2">
              <a:schemeClr val="dk1"/>
            </a:effectRef>
            <a:fontRef idx="minor">
              <a:schemeClr val="tx1"/>
            </a:fontRef>
          </p:style>
        </p:cxnSp>
        <p:pic>
          <p:nvPicPr>
            <p:cNvPr id="1026" name="Picture 2" descr="C:\Users\Admin\Desktop\sa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500" y="1612900"/>
              <a:ext cx="787400" cy="78740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4" name="Straight Arrow Connector 13"/>
          <p:cNvCxnSpPr/>
          <p:nvPr/>
        </p:nvCxnSpPr>
        <p:spPr>
          <a:xfrm flipV="1">
            <a:off x="3416300" y="1695966"/>
            <a:ext cx="1727200" cy="158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143500" y="1247170"/>
            <a:ext cx="7848600" cy="3139321"/>
          </a:xfrm>
          <a:prstGeom prst="rect">
            <a:avLst/>
          </a:prstGeom>
          <a:noFill/>
        </p:spPr>
        <p:txBody>
          <a:bodyPr wrap="square" rtlCol="0">
            <a:spAutoFit/>
          </a:bodyPr>
          <a:lstStyle/>
          <a:p>
            <a:pPr marL="285750" indent="-285750">
              <a:buFont typeface="Wingdings" pitchFamily="2" charset="2"/>
              <a:buChar char="Ø"/>
            </a:pPr>
            <a:r>
              <a:rPr lang="en-US" dirty="0" smtClean="0"/>
              <a:t>GOTO PALETTE</a:t>
            </a:r>
            <a:r>
              <a:rPr lang="en-US" dirty="0" smtClean="0">
                <a:sym typeface="Wingdings" pitchFamily="2" charset="2"/>
              </a:rPr>
              <a:t>WIDGETSELECT VIEW DRAG AND DROP INSIDE LINEAR LAYOUT</a:t>
            </a:r>
          </a:p>
          <a:p>
            <a:pPr marL="285750" indent="-285750">
              <a:buFont typeface="Wingdings" pitchFamily="2" charset="2"/>
              <a:buChar char="Ø"/>
            </a:pPr>
            <a:r>
              <a:rPr lang="en-US" dirty="0" smtClean="0">
                <a:sym typeface="Wingdings" pitchFamily="2" charset="2"/>
              </a:rPr>
              <a:t>AFTER THAT HORIZONTAL LINE NOT VISIBLE GO TO  CODING PART</a:t>
            </a:r>
          </a:p>
          <a:p>
            <a:pPr marL="285750" indent="-285750">
              <a:buFont typeface="Wingdings" pitchFamily="2" charset="2"/>
              <a:buChar char="Ø"/>
            </a:pPr>
            <a:r>
              <a:rPr lang="en-US" dirty="0" smtClean="0">
                <a:sym typeface="Wingdings" pitchFamily="2" charset="2"/>
              </a:rPr>
              <a:t>&lt;VIEW</a:t>
            </a:r>
          </a:p>
          <a:p>
            <a:r>
              <a:rPr lang="en-US" dirty="0" smtClean="0">
                <a:sym typeface="Wingdings" pitchFamily="2" charset="2"/>
              </a:rPr>
              <a:t>         </a:t>
            </a:r>
            <a:r>
              <a:rPr lang="en-US" dirty="0" err="1" smtClean="0">
                <a:sym typeface="Wingdings" pitchFamily="2" charset="2"/>
              </a:rPr>
              <a:t>android:id</a:t>
            </a:r>
            <a:r>
              <a:rPr lang="en-US" dirty="0" smtClean="0">
                <a:sym typeface="Wingdings" pitchFamily="2" charset="2"/>
              </a:rPr>
              <a:t> = “@+id/view</a:t>
            </a:r>
          </a:p>
          <a:p>
            <a:r>
              <a:rPr lang="en-US" dirty="0">
                <a:sym typeface="Wingdings" pitchFamily="2" charset="2"/>
              </a:rPr>
              <a:t> </a:t>
            </a:r>
            <a:r>
              <a:rPr lang="en-US" dirty="0" smtClean="0">
                <a:sym typeface="Wingdings" pitchFamily="2" charset="2"/>
              </a:rPr>
              <a:t>        </a:t>
            </a:r>
            <a:r>
              <a:rPr lang="en-US" dirty="0" err="1" smtClean="0">
                <a:sym typeface="Wingdings" pitchFamily="2" charset="2"/>
              </a:rPr>
              <a:t>android:layout_width</a:t>
            </a:r>
            <a:r>
              <a:rPr lang="en-US" dirty="0" smtClean="0">
                <a:sym typeface="Wingdings" pitchFamily="2" charset="2"/>
              </a:rPr>
              <a:t>=“wrap-content”</a:t>
            </a:r>
          </a:p>
          <a:p>
            <a:r>
              <a:rPr lang="en-US" dirty="0">
                <a:sym typeface="Wingdings" pitchFamily="2" charset="2"/>
              </a:rPr>
              <a:t> </a:t>
            </a:r>
            <a:r>
              <a:rPr lang="en-US" dirty="0" smtClean="0">
                <a:sym typeface="Wingdings" pitchFamily="2" charset="2"/>
              </a:rPr>
              <a:t>        </a:t>
            </a:r>
            <a:r>
              <a:rPr lang="en-US" dirty="0" err="1" smtClean="0">
                <a:solidFill>
                  <a:srgbClr val="FF0000"/>
                </a:solidFill>
                <a:sym typeface="Wingdings" pitchFamily="2" charset="2"/>
              </a:rPr>
              <a:t>android:layout_height</a:t>
            </a:r>
            <a:r>
              <a:rPr lang="en-US" dirty="0" smtClean="0">
                <a:solidFill>
                  <a:srgbClr val="FF0000"/>
                </a:solidFill>
                <a:sym typeface="Wingdings" pitchFamily="2" charset="2"/>
              </a:rPr>
              <a:t>=“2dp”</a:t>
            </a:r>
          </a:p>
          <a:p>
            <a:r>
              <a:rPr lang="en-US" b="1" dirty="0">
                <a:sym typeface="Wingdings" pitchFamily="2" charset="2"/>
              </a:rPr>
              <a:t>  </a:t>
            </a:r>
            <a:r>
              <a:rPr lang="en-US" b="1" dirty="0" smtClean="0">
                <a:sym typeface="Wingdings" pitchFamily="2" charset="2"/>
              </a:rPr>
              <a:t>       </a:t>
            </a:r>
            <a:r>
              <a:rPr lang="en-US" b="1" dirty="0" err="1" smtClean="0">
                <a:solidFill>
                  <a:srgbClr val="00B050"/>
                </a:solidFill>
                <a:sym typeface="Wingdings" pitchFamily="2" charset="2"/>
              </a:rPr>
              <a:t>android:lalyout_weight</a:t>
            </a:r>
            <a:r>
              <a:rPr lang="en-US" b="1" dirty="0" smtClean="0">
                <a:solidFill>
                  <a:srgbClr val="00B050"/>
                </a:solidFill>
                <a:sym typeface="Wingdings" pitchFamily="2" charset="2"/>
              </a:rPr>
              <a:t>=“1”  //remove </a:t>
            </a:r>
          </a:p>
          <a:p>
            <a:r>
              <a:rPr lang="en-US" b="1" dirty="0">
                <a:solidFill>
                  <a:srgbClr val="00B050"/>
                </a:solidFill>
                <a:sym typeface="Wingdings" pitchFamily="2" charset="2"/>
              </a:rPr>
              <a:t> </a:t>
            </a:r>
            <a:r>
              <a:rPr lang="en-US" b="1" dirty="0" smtClean="0">
                <a:solidFill>
                  <a:srgbClr val="00B050"/>
                </a:solidFill>
                <a:sym typeface="Wingdings" pitchFamily="2" charset="2"/>
              </a:rPr>
              <a:t>        </a:t>
            </a:r>
            <a:r>
              <a:rPr lang="en-US" b="1" dirty="0" err="1" smtClean="0">
                <a:solidFill>
                  <a:srgbClr val="00B050"/>
                </a:solidFill>
                <a:sym typeface="Wingdings" pitchFamily="2" charset="2"/>
              </a:rPr>
              <a:t>android:background</a:t>
            </a:r>
            <a:r>
              <a:rPr lang="en-US" b="1" dirty="0" smtClean="0">
                <a:solidFill>
                  <a:srgbClr val="00B050"/>
                </a:solidFill>
                <a:sym typeface="Wingdings" pitchFamily="2" charset="2"/>
              </a:rPr>
              <a:t>=“black”</a:t>
            </a:r>
          </a:p>
          <a:p>
            <a:r>
              <a:rPr lang="en-US" dirty="0" smtClean="0">
                <a:sym typeface="Wingdings" pitchFamily="2" charset="2"/>
              </a:rPr>
              <a:t>       </a:t>
            </a:r>
          </a:p>
          <a:p>
            <a:pPr marL="285750" indent="-285750">
              <a:buFont typeface="Wingdings" pitchFamily="2" charset="2"/>
              <a:buChar char="Ø"/>
            </a:pPr>
            <a:endParaRPr lang="en-US" dirty="0"/>
          </a:p>
        </p:txBody>
      </p:sp>
      <p:grpSp>
        <p:nvGrpSpPr>
          <p:cNvPr id="23" name="Group 22"/>
          <p:cNvGrpSpPr/>
          <p:nvPr/>
        </p:nvGrpSpPr>
        <p:grpSpPr>
          <a:xfrm>
            <a:off x="1257300" y="1714500"/>
            <a:ext cx="2514600" cy="3276600"/>
            <a:chOff x="1104900" y="1511300"/>
            <a:chExt cx="2514600" cy="3276600"/>
          </a:xfrm>
        </p:grpSpPr>
        <p:sp>
          <p:nvSpPr>
            <p:cNvPr id="25" name="Rectangle 24"/>
            <p:cNvSpPr/>
            <p:nvPr/>
          </p:nvSpPr>
          <p:spPr>
            <a:xfrm>
              <a:off x="1104900" y="1511300"/>
              <a:ext cx="2514600" cy="3276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a:off x="1104900" y="2413000"/>
              <a:ext cx="2514600"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95400" y="1828800"/>
              <a:ext cx="1397000" cy="369332"/>
            </a:xfrm>
            <a:prstGeom prst="rect">
              <a:avLst/>
            </a:prstGeom>
            <a:noFill/>
          </p:spPr>
          <p:txBody>
            <a:bodyPr wrap="square" rtlCol="0">
              <a:spAutoFit/>
            </a:bodyPr>
            <a:lstStyle/>
            <a:p>
              <a:r>
                <a:rPr lang="en-US" dirty="0" smtClean="0"/>
                <a:t>SAPTHAGIRI</a:t>
              </a:r>
              <a:endParaRPr lang="en-US" dirty="0"/>
            </a:p>
          </p:txBody>
        </p:sp>
        <p:pic>
          <p:nvPicPr>
            <p:cNvPr id="30" name="Picture 2" descr="C:\Users\Admin\Desktop\sa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500" y="1612900"/>
              <a:ext cx="787400" cy="787400"/>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TextBox 20"/>
          <p:cNvSpPr txBox="1"/>
          <p:nvPr/>
        </p:nvSpPr>
        <p:spPr>
          <a:xfrm>
            <a:off x="8001000" y="4038600"/>
            <a:ext cx="5969000" cy="3416320"/>
          </a:xfrm>
          <a:prstGeom prst="rect">
            <a:avLst/>
          </a:prstGeom>
          <a:noFill/>
        </p:spPr>
        <p:txBody>
          <a:bodyPr wrap="square" rtlCol="0">
            <a:spAutoFit/>
          </a:bodyPr>
          <a:lstStyle/>
          <a:p>
            <a:r>
              <a:rPr lang="en-US" dirty="0" smtClean="0"/>
              <a:t>Still not visible the horizontal line change the code in</a:t>
            </a:r>
          </a:p>
          <a:p>
            <a:r>
              <a:rPr lang="en-US" dirty="0" smtClean="0"/>
              <a:t>Linear layout tag</a:t>
            </a:r>
          </a:p>
          <a:p>
            <a:endParaRPr lang="en-US" dirty="0"/>
          </a:p>
          <a:p>
            <a:r>
              <a:rPr lang="en-US" dirty="0" smtClean="0"/>
              <a:t>&lt;linear layout</a:t>
            </a:r>
          </a:p>
          <a:p>
            <a:r>
              <a:rPr lang="en-US" dirty="0" smtClean="0"/>
              <a:t>……………………..</a:t>
            </a:r>
          </a:p>
          <a:p>
            <a:r>
              <a:rPr lang="en-US" dirty="0" smtClean="0"/>
              <a:t>……………………..</a:t>
            </a:r>
          </a:p>
          <a:p>
            <a:r>
              <a:rPr lang="en-US" dirty="0" smtClean="0"/>
              <a:t>Android: </a:t>
            </a:r>
            <a:r>
              <a:rPr lang="en-US" dirty="0" err="1" smtClean="0"/>
              <a:t>orienation</a:t>
            </a:r>
            <a:r>
              <a:rPr lang="en-US" dirty="0" smtClean="0"/>
              <a:t>=“vertical”</a:t>
            </a:r>
          </a:p>
          <a:p>
            <a:r>
              <a:rPr lang="en-US" dirty="0" smtClean="0"/>
              <a:t>&gt;</a:t>
            </a:r>
          </a:p>
          <a:p>
            <a:endParaRPr lang="en-US" dirty="0"/>
          </a:p>
          <a:p>
            <a:r>
              <a:rPr lang="en-US" dirty="0" smtClean="0"/>
              <a:t>Or</a:t>
            </a:r>
          </a:p>
          <a:p>
            <a:r>
              <a:rPr lang="en-US" dirty="0" smtClean="0"/>
              <a:t>Right click linear layout</a:t>
            </a:r>
            <a:r>
              <a:rPr lang="en-US" dirty="0" smtClean="0">
                <a:sym typeface="Wingdings" pitchFamily="2" charset="2"/>
              </a:rPr>
              <a:t> linear </a:t>
            </a:r>
            <a:r>
              <a:rPr lang="en-US" dirty="0" err="1" smtClean="0">
                <a:sym typeface="Wingdings" pitchFamily="2" charset="2"/>
              </a:rPr>
              <a:t>layoutorientation</a:t>
            </a:r>
            <a:r>
              <a:rPr lang="en-US" dirty="0" smtClean="0">
                <a:sym typeface="Wingdings" pitchFamily="2" charset="2"/>
              </a:rPr>
              <a:t> to vertical</a:t>
            </a:r>
            <a:endParaRPr lang="en-US" dirty="0"/>
          </a:p>
        </p:txBody>
      </p:sp>
      <p:cxnSp>
        <p:nvCxnSpPr>
          <p:cNvPr id="1024" name="Straight Arrow Connector 1023"/>
          <p:cNvCxnSpPr/>
          <p:nvPr/>
        </p:nvCxnSpPr>
        <p:spPr>
          <a:xfrm flipH="1" flipV="1">
            <a:off x="6604000" y="5549900"/>
            <a:ext cx="12573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724400" y="4768334"/>
            <a:ext cx="1397000" cy="369332"/>
          </a:xfrm>
          <a:prstGeom prst="rect">
            <a:avLst/>
          </a:prstGeom>
          <a:noFill/>
        </p:spPr>
        <p:txBody>
          <a:bodyPr wrap="square" rtlCol="0">
            <a:spAutoFit/>
          </a:bodyPr>
          <a:lstStyle/>
          <a:p>
            <a:r>
              <a:rPr lang="en-US" dirty="0" smtClean="0"/>
              <a:t>SAPTHAGIRI</a:t>
            </a:r>
            <a:endParaRPr lang="en-US" dirty="0"/>
          </a:p>
        </p:txBody>
      </p:sp>
    </p:spTree>
    <p:extLst>
      <p:ext uri="{BB962C8B-B14F-4D97-AF65-F5344CB8AC3E}">
        <p14:creationId xmlns:p14="http://schemas.microsoft.com/office/powerpoint/2010/main" val="347581063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13664</TotalTime>
  <Words>768</Words>
  <Application>Microsoft Office PowerPoint</Application>
  <PresentationFormat>Custom</PresentationFormat>
  <Paragraphs>143</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Retrospect</vt:lpstr>
      <vt:lpstr>PowerPoint Presentation</vt:lpstr>
      <vt:lpstr>Program 1</vt:lpstr>
      <vt:lpstr>PowerPoint Presentation</vt:lpstr>
      <vt:lpstr>Step-2: Select empty project click on Next.</vt:lpstr>
      <vt:lpstr>Step 3: Name your application, select language as java and select higher version of Android APIs. </vt:lpstr>
      <vt:lpstr>Step 1: Go to XML part in the right side select code in that delete Constraint layout to Linear layout</vt:lpstr>
      <vt:lpstr>PowerPoint Presentation</vt:lpstr>
      <vt:lpstr>PowerPoint Presentation</vt:lpstr>
      <vt:lpstr>PowerPoint Presentation</vt:lpstr>
      <vt:lpstr>Step 4[ ADD TEXT FIELD LIKE NAME,JOB TITILE, PHONE NUMBER, ADDRESS, EMAIL ID , FAX]</vt:lpstr>
      <vt:lpstr>Step 5[ ADD  HORIZONTAL LINE BETWEEN JOB  TITLE</vt:lpstr>
      <vt:lpstr>Step 6: [ click run button to synchronize hardware device]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Science &amp; Engineering</dc:title>
  <dc:creator>sudarsanan D</dc:creator>
  <cp:lastModifiedBy>Admin</cp:lastModifiedBy>
  <cp:revision>1204</cp:revision>
  <cp:lastPrinted>2020-02-09T17:31:51Z</cp:lastPrinted>
  <dcterms:created xsi:type="dcterms:W3CDTF">2017-07-31T07:15:09Z</dcterms:created>
  <dcterms:modified xsi:type="dcterms:W3CDTF">2022-04-28T03:08:08Z</dcterms:modified>
</cp:coreProperties>
</file>