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62" r:id="rId3"/>
    <p:sldId id="263" r:id="rId4"/>
    <p:sldId id="264" r:id="rId5"/>
    <p:sldId id="265" r:id="rId6"/>
    <p:sldId id="268" r:id="rId7"/>
    <p:sldId id="269" r:id="rId8"/>
    <p:sldId id="275" r:id="rId9"/>
    <p:sldId id="276" r:id="rId10"/>
    <p:sldId id="27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6ABA2A9-66F8-4726-9120-4376CA63799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ED74A8-319E-457A-82DE-E5831C0C1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82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A2A9-66F8-4726-9120-4376CA63799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74A8-319E-457A-82DE-E5831C0C1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94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A2A9-66F8-4726-9120-4376CA63799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74A8-319E-457A-82DE-E5831C0C1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8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A2A9-66F8-4726-9120-4376CA63799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74A8-319E-457A-82DE-E5831C0C1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3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6ABA2A9-66F8-4726-9120-4376CA63799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CED74A8-319E-457A-82DE-E5831C0C1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0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A2A9-66F8-4726-9120-4376CA63799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74A8-319E-457A-82DE-E5831C0C1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21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A2A9-66F8-4726-9120-4376CA63799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74A8-319E-457A-82DE-E5831C0C1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55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A2A9-66F8-4726-9120-4376CA63799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74A8-319E-457A-82DE-E5831C0C1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35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A2A9-66F8-4726-9120-4376CA63799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74A8-319E-457A-82DE-E5831C0C1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A2A9-66F8-4726-9120-4376CA63799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ED74A8-319E-457A-82DE-E5831C0C126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25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6ABA2A9-66F8-4726-9120-4376CA63799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ED74A8-319E-457A-82DE-E5831C0C126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098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6ABA2A9-66F8-4726-9120-4376CA637997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ED74A8-319E-457A-82DE-E5831C0C1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5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B419-EB64-008B-AF2F-A06CC8F74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59" y="322729"/>
            <a:ext cx="11066929" cy="73959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Program3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0AD45-C3B3-2CD1-92E2-088CB593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062319"/>
            <a:ext cx="11201400" cy="547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9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90C5-FC88-3EF6-DD66-4CFE0281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6518"/>
            <a:ext cx="10058400" cy="4975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Signin</a:t>
            </a:r>
            <a:r>
              <a:rPr lang="en-US" dirty="0"/>
              <a:t> disabled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D7754-E20A-195B-5E24-4D7508398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82" y="376518"/>
            <a:ext cx="4545106" cy="6104964"/>
          </a:xfrm>
        </p:spPr>
      </p:pic>
    </p:spTree>
    <p:extLst>
      <p:ext uri="{BB962C8B-B14F-4D97-AF65-F5344CB8AC3E}">
        <p14:creationId xmlns:p14="http://schemas.microsoft.com/office/powerpoint/2010/main" val="323193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12F5-2B11-7121-14FD-B25BCCEC7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2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719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C821-E1BB-405B-1060-B1718CEC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764373"/>
            <a:ext cx="2617694" cy="71480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1B13D2-17A4-0EA2-3D16-B772B10815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0942" y="764374"/>
            <a:ext cx="4836459" cy="542603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E76BC-DE9E-5177-2BBC-FE2C7A30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79176"/>
            <a:ext cx="5181600" cy="4697787"/>
          </a:xfrm>
        </p:spPr>
        <p:txBody>
          <a:bodyPr/>
          <a:lstStyle/>
          <a:p>
            <a:r>
              <a:rPr lang="en-US" dirty="0"/>
              <a:t>Text view(signup </a:t>
            </a:r>
            <a:r>
              <a:rPr lang="en-US" dirty="0" err="1"/>
              <a:t>activity,user</a:t>
            </a:r>
            <a:r>
              <a:rPr lang="en-US" dirty="0"/>
              <a:t> </a:t>
            </a:r>
            <a:r>
              <a:rPr lang="en-US" dirty="0" err="1"/>
              <a:t>name,password</a:t>
            </a:r>
            <a:r>
              <a:rPr lang="en-US" dirty="0"/>
              <a:t>)</a:t>
            </a:r>
          </a:p>
          <a:p>
            <a:r>
              <a:rPr lang="en-US" dirty="0"/>
              <a:t>Edit text(2)</a:t>
            </a:r>
          </a:p>
          <a:p>
            <a:r>
              <a:rPr lang="en-US" dirty="0"/>
              <a:t>Button(signup)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8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5DFA-ECE1-E681-170A-D841C457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188" y="764373"/>
            <a:ext cx="2662518" cy="1293028"/>
          </a:xfrm>
        </p:spPr>
        <p:txBody>
          <a:bodyPr/>
          <a:lstStyle/>
          <a:p>
            <a:r>
              <a:rPr lang="en-US" dirty="0"/>
              <a:t>Analysis: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2EBA2A-A5F0-895B-E1FE-FA8CCE68BE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3683" y="403412"/>
            <a:ext cx="4830730" cy="593015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06714-A144-DAFE-5865-B3987F9FF1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view(login </a:t>
            </a:r>
            <a:r>
              <a:rPr lang="en-US" dirty="0" err="1"/>
              <a:t>activity,user</a:t>
            </a:r>
            <a:r>
              <a:rPr lang="en-US" dirty="0"/>
              <a:t> </a:t>
            </a:r>
            <a:r>
              <a:rPr lang="en-US" dirty="0" err="1"/>
              <a:t>name.password</a:t>
            </a:r>
            <a:r>
              <a:rPr lang="en-US" dirty="0"/>
              <a:t>)</a:t>
            </a:r>
          </a:p>
          <a:p>
            <a:r>
              <a:rPr lang="en-US" dirty="0"/>
              <a:t>Edit text(2)</a:t>
            </a:r>
          </a:p>
          <a:p>
            <a:r>
              <a:rPr lang="en-US" dirty="0"/>
              <a:t>Button(</a:t>
            </a:r>
            <a:r>
              <a:rPr lang="en-US" dirty="0" err="1"/>
              <a:t>signin</a:t>
            </a:r>
            <a:r>
              <a:rPr lang="en-US" dirty="0"/>
              <a:t>)</a:t>
            </a:r>
          </a:p>
          <a:p>
            <a:r>
              <a:rPr lang="en-US" b="1" dirty="0"/>
              <a:t>For creating new activity for </a:t>
            </a:r>
            <a:r>
              <a:rPr lang="en-US" b="1" dirty="0" err="1"/>
              <a:t>login:right</a:t>
            </a:r>
            <a:r>
              <a:rPr lang="en-US" b="1" dirty="0"/>
              <a:t> click on apps-&gt;go to new-&gt;select activity-&gt;empty activity.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86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D941-D085-B1DC-1C3F-267EA806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259"/>
            <a:ext cx="10515600" cy="712695"/>
          </a:xfrm>
        </p:spPr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err="1"/>
              <a:t>code:signup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270C-F8F3-947A-E58F-341E01AD8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0954"/>
            <a:ext cx="10515600" cy="5768787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AppCompatActivity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OnClickListener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EditText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Signup_Username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Signup_Password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sz="20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btnSignup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regularExpression</a:t>
            </a:r>
            <a:r>
              <a:rPr lang="en-US" sz="2000" dirty="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"^(?=.*[A-Z])(?=.*[a-z])(?=.*</a:t>
            </a:r>
            <a:r>
              <a:rPr lang="en-US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d)(?=.*[@$!])[A-Za-z</a:t>
            </a:r>
            <a:r>
              <a:rPr lang="en-US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d@$!]{8,}$"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  <a:br>
              <a:rPr lang="en-US" sz="2000" dirty="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void </a:t>
            </a:r>
            <a:r>
              <a:rPr lang="en-US" sz="20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Bundle 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.onCreate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setContentView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activity_main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Signup_Username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EditText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Signup_username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Signup_Password</a:t>
            </a:r>
            <a:r>
              <a:rPr lang="en-US" sz="2000" dirty="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EditText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Signup_password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btnSignup</a:t>
            </a:r>
            <a:r>
              <a:rPr lang="en-US" sz="2000" dirty="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findViewById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btn_signin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btnSignup</a:t>
            </a:r>
            <a:r>
              <a:rPr lang="en-US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.setOnClickListener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333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FEB8-0064-C395-3502-80D40544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047"/>
            <a:ext cx="10515600" cy="640080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  <a:br>
              <a:rPr lang="en-US" sz="1600" dirty="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6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view) {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username 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Signup_Username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.getText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password 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Signup_Password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.getText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validatePassword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endParaRPr lang="en-US" sz="1600" dirty="0">
              <a:solidFill>
                <a:srgbClr val="080808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makeText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getBaseContext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Validpassword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LENGTH_LONG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).show();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Bundle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bundle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Bundle();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bundle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.putString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"user"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bundle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.putString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Intent it 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Intent(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.putExtra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"data"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bundle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makeText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getBaseContext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"Invalid password"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LENGTH_LONG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).show();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validatePassword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password) {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regularExpression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.matcher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(password);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matcher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.matches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529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D9BC-E7C4-F6CF-AABE-0FABF7D9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705"/>
            <a:ext cx="10515600" cy="847165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code:login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9D39F-46FF-B369-76D1-6A76C393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870"/>
            <a:ext cx="10515600" cy="512809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</a:t>
            </a:r>
            <a:r>
              <a:rPr lang="en-US" sz="1800" dirty="0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AppCompatActivity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OnClickListener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EditText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LoginUsername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LoginPassword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 </a:t>
            </a:r>
            <a:r>
              <a:rPr lang="en-US" sz="1800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btnLogin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sz="1800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1800" dirty="0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1750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E88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@Override</a:t>
            </a:r>
            <a:br>
              <a:rPr lang="en-US" sz="1800" dirty="0">
                <a:solidFill>
                  <a:srgbClr val="9E88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9E88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protected void </a:t>
            </a:r>
            <a:r>
              <a:rPr lang="en-US" sz="1800" dirty="0" err="1">
                <a:solidFill>
                  <a:srgbClr val="0062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onCreate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Bundle 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savedInstanceState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.onCreate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savedInstanceState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setContentView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layout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activity_login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LoginUsername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EditText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findViewById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Signup_username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LoginPassword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EditText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findViewById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Signup_password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btnLogin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findViewById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btn_signin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btnLogin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.setOnClickListener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Bundle bundle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getIntent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getBundleExtra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"data"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bundle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.getString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"user"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bundle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.getString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067D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US" sz="1800" dirty="0">
                <a:solidFill>
                  <a:srgbClr val="067D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50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95CD-10FF-1826-D7DF-BA3BF1FD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6"/>
            <a:ext cx="10515600" cy="610496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E88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@Override</a:t>
            </a:r>
            <a:br>
              <a:rPr lang="en-US" sz="1800" dirty="0">
                <a:solidFill>
                  <a:srgbClr val="9E88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9E88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void </a:t>
            </a:r>
            <a:r>
              <a:rPr lang="en-US" sz="1800" dirty="0" err="1">
                <a:solidFill>
                  <a:srgbClr val="00627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onClick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view) {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user1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LoginUsername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.getText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pass1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LoginPassword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.getText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.equals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user1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)&amp;&amp;</a:t>
            </a:r>
            <a:r>
              <a:rPr lang="en-US" sz="1800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.equals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pass1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Toast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makeText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67D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"login</a:t>
            </a:r>
            <a:r>
              <a:rPr lang="en-US" sz="1800" dirty="0">
                <a:solidFill>
                  <a:srgbClr val="067D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Successful"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Toast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LENGTH_LONG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).show();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br>
              <a:rPr lang="en-US" sz="1800" dirty="0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1750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btnLogin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.setEnabled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Toast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makeText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67D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"Failed</a:t>
            </a:r>
            <a:r>
              <a:rPr lang="en-US" sz="1800" dirty="0">
                <a:solidFill>
                  <a:srgbClr val="067D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 Attempts"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Toast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LENGTH_LONG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).show();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br>
              <a:rPr lang="en-US" sz="1800" dirty="0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Toast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makeText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33B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67D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"Login</a:t>
            </a:r>
            <a:r>
              <a:rPr lang="en-US" sz="1800" dirty="0">
                <a:solidFill>
                  <a:srgbClr val="067D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Failed"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Toast</a:t>
            </a:r>
            <a:r>
              <a:rPr lang="en-US" sz="1800" dirty="0" err="1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LENGTH_LONG</a:t>
            </a: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).show();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61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2A7313-DB72-124F-5298-FCAA224BFB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41" y="699247"/>
            <a:ext cx="3872753" cy="551615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644F40C-1653-F968-07F0-18188047B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05" y="699247"/>
            <a:ext cx="4155141" cy="5674659"/>
          </a:xfrm>
        </p:spPr>
      </p:pic>
    </p:spTree>
    <p:extLst>
      <p:ext uri="{BB962C8B-B14F-4D97-AF65-F5344CB8AC3E}">
        <p14:creationId xmlns:p14="http://schemas.microsoft.com/office/powerpoint/2010/main" val="252535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358FB-1BCA-8B91-5CC8-91D07AF60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65" y="685800"/>
            <a:ext cx="3509681" cy="516572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C380BCE-DC4B-73F3-86B6-CB748E3FD3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75" y="685800"/>
            <a:ext cx="3509681" cy="5165725"/>
          </a:xfrm>
        </p:spPr>
      </p:pic>
    </p:spTree>
    <p:extLst>
      <p:ext uri="{BB962C8B-B14F-4D97-AF65-F5344CB8AC3E}">
        <p14:creationId xmlns:p14="http://schemas.microsoft.com/office/powerpoint/2010/main" val="3677616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214</TotalTime>
  <Words>736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Courier New</vt:lpstr>
      <vt:lpstr>Garamond</vt:lpstr>
      <vt:lpstr>Savon</vt:lpstr>
      <vt:lpstr>Program3</vt:lpstr>
      <vt:lpstr>Analysis:</vt:lpstr>
      <vt:lpstr>Analysis:</vt:lpstr>
      <vt:lpstr>Java code:signup</vt:lpstr>
      <vt:lpstr>PowerPoint Presentation</vt:lpstr>
      <vt:lpstr>Java code:login</vt:lpstr>
      <vt:lpstr>PowerPoint Presentation</vt:lpstr>
      <vt:lpstr>PowerPoint Presentation</vt:lpstr>
      <vt:lpstr>PowerPoint Presentation</vt:lpstr>
      <vt:lpstr>Signin disabled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Program3</dc:title>
  <dc:creator>drvijaya17@gmail.com</dc:creator>
  <cp:lastModifiedBy>drvijaya17@gmail.com</cp:lastModifiedBy>
  <cp:revision>10</cp:revision>
  <dcterms:created xsi:type="dcterms:W3CDTF">2022-05-18T04:27:01Z</dcterms:created>
  <dcterms:modified xsi:type="dcterms:W3CDTF">2022-05-18T08:01:19Z</dcterms:modified>
</cp:coreProperties>
</file>