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6" r:id="rId2"/>
    <p:sldId id="415" r:id="rId3"/>
    <p:sldId id="409" r:id="rId4"/>
    <p:sldId id="410" r:id="rId5"/>
    <p:sldId id="411" r:id="rId6"/>
    <p:sldId id="412" r:id="rId7"/>
    <p:sldId id="413" r:id="rId8"/>
    <p:sldId id="414" r:id="rId9"/>
  </p:sldIdLst>
  <p:sldSz cx="14401800" cy="82804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3333FF"/>
    <a:srgbClr val="FFCC00"/>
    <a:srgbClr val="003217"/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82867" autoAdjust="0"/>
  </p:normalViewPr>
  <p:slideViewPr>
    <p:cSldViewPr snapToGrid="0">
      <p:cViewPr>
        <p:scale>
          <a:sx n="70" d="100"/>
          <a:sy n="70" d="100"/>
        </p:scale>
        <p:origin x="-96" y="450"/>
      </p:cViewPr>
      <p:guideLst>
        <p:guide orient="horz" pos="2609"/>
        <p:guide pos="4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3339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3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C1CBC-AFB6-4EEB-BD73-26ED8C0BECA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80D9-4E07-47F3-8FF9-BB85A7553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29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F17D510-3B19-47EC-8101-08CDE37D8638}" type="datetimeFigureOut">
              <a:rPr lang="en-IN" smtClean="0"/>
              <a:pPr/>
              <a:t>26-05-2022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3238" y="1252538"/>
            <a:ext cx="5881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A151099-8CB2-4242-8F33-4CADC53070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1099-8CB2-4242-8F33-4CADC53070D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6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548" y="2741122"/>
            <a:ext cx="12093386" cy="1245740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26890" y="5594429"/>
            <a:ext cx="11881485" cy="138006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u="none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Under the guidance of                                            by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C0A-1F57-4C88-94D3-7801D9D50A53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26547" y="5244253"/>
            <a:ext cx="116654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262033" y="5441088"/>
            <a:ext cx="11881485" cy="13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7" y="1"/>
            <a:ext cx="1625829" cy="2075222"/>
          </a:xfrm>
          <a:prstGeom prst="rect">
            <a:avLst/>
          </a:prstGeom>
        </p:spPr>
      </p:pic>
      <p:pic>
        <p:nvPicPr>
          <p:cNvPr id="14" name="image2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2127999" y="313361"/>
            <a:ext cx="1538257" cy="1448501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2D47-293B-4679-B04F-9D80B5E5179B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500810"/>
            <a:ext cx="3105389" cy="6951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6" y="500809"/>
            <a:ext cx="9136141" cy="695155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EFEE-F3E7-4F0E-BD88-6CD69D20840F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64" y="2228553"/>
            <a:ext cx="11881485" cy="485783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64" y="916367"/>
            <a:ext cx="11881485" cy="43058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164" y="5376743"/>
            <a:ext cx="11881485" cy="138006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9DB-D618-4A20-AABA-3E3467B2A128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26547" y="5244253"/>
            <a:ext cx="116654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6164" y="346050"/>
            <a:ext cx="11881485" cy="1751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6162" y="2228553"/>
            <a:ext cx="5832729" cy="4857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4920" y="2228554"/>
            <a:ext cx="5832729" cy="4857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097-B7B8-42A9-986B-7716C0C73E34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96164" y="346050"/>
            <a:ext cx="11881485" cy="1751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163" y="2228936"/>
            <a:ext cx="5832729" cy="88899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3" y="3117932"/>
            <a:ext cx="5832729" cy="4078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4920" y="2228936"/>
            <a:ext cx="5832729" cy="88899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44920" y="3117932"/>
            <a:ext cx="5832729" cy="40788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9F0B-95FD-4463-A85A-37644E58C625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6A78-0E71-4556-A661-045BC97E5D82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54" y="7728376"/>
            <a:ext cx="14398049" cy="5520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76481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C516-0B4E-4490-B4EA-58CBCBCC7232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" y="3"/>
            <a:ext cx="4784997" cy="828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772335" y="3"/>
            <a:ext cx="75609" cy="828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717633"/>
            <a:ext cx="3780472" cy="276013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710" y="883245"/>
            <a:ext cx="7668959" cy="634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3532974"/>
            <a:ext cx="3780472" cy="407997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887" y="7799595"/>
            <a:ext cx="3093115" cy="440855"/>
          </a:xfrm>
        </p:spPr>
        <p:txBody>
          <a:bodyPr/>
          <a:lstStyle>
            <a:lvl1pPr algn="l">
              <a:defRPr/>
            </a:lvl1pPr>
          </a:lstStyle>
          <a:p>
            <a:fld id="{FEB7954F-A25B-4DD4-9D7F-A21B7AD9AA45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70709" y="7799595"/>
            <a:ext cx="5490686" cy="44085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5980291"/>
            <a:ext cx="14398049" cy="2300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5934502"/>
            <a:ext cx="14398049" cy="77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62" y="6127496"/>
            <a:ext cx="11946293" cy="993648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3"/>
            <a:ext cx="14401782" cy="5934499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162" y="7132183"/>
            <a:ext cx="11946293" cy="71763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9E95-0FCB-49E4-AF3C-F0E763426EA6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728376"/>
            <a:ext cx="14401800" cy="5520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7648101"/>
            <a:ext cx="14401801" cy="79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096" y="132940"/>
            <a:ext cx="11425428" cy="868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95" y="1291151"/>
            <a:ext cx="12961620" cy="62080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6164" y="7799595"/>
            <a:ext cx="292037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Bookman Old Style" panose="02050604050505020204" pitchFamily="18" charset="0"/>
              </a:defRPr>
            </a:lvl1pPr>
          </a:lstStyle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4307" y="7799595"/>
            <a:ext cx="569693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cap="all" baseline="0">
                <a:solidFill>
                  <a:srgbClr val="FFFFFF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19" y="7799595"/>
            <a:ext cx="154983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Bookman Old Style" panose="020506040505050202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56095" y="1197789"/>
            <a:ext cx="12961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983" y="4"/>
            <a:ext cx="1541442" cy="144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602" y="5762887"/>
            <a:ext cx="13122036" cy="1574096"/>
          </a:xfrm>
        </p:spPr>
        <p:txBody>
          <a:bodyPr>
            <a:normAutofit/>
          </a:bodyPr>
          <a:lstStyle/>
          <a:p>
            <a:r>
              <a:rPr lang="en-IN" sz="2200" cap="none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  BY</a:t>
            </a:r>
            <a:endParaRPr lang="en-IN" sz="2600" i="1" cap="none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  <a:cs typeface="Times New Roman" panose="02020603050405020304" pitchFamily="18" charset="0"/>
            </a:endParaRPr>
          </a:p>
          <a:p>
            <a:r>
              <a:rPr lang="en-IN" sz="2200" cap="none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</a:t>
            </a:r>
            <a:r>
              <a:rPr lang="en-IN" sz="2200" cap="none" dirty="0" err="1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Prof.</a:t>
            </a:r>
            <a:r>
              <a:rPr lang="en-IN" sz="2200" cap="none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SUDARSANAN D </a:t>
            </a:r>
            <a:r>
              <a:rPr lang="en-IN" sz="22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                                     </a:t>
            </a:r>
            <a:endParaRPr lang="en-IN" sz="2200" dirty="0" smtClean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IN" i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Assistant Prof, </a:t>
            </a:r>
            <a:r>
              <a:rPr lang="en-IN" i="1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Dept</a:t>
            </a:r>
            <a:r>
              <a:rPr lang="en-IN" i="1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 of ISE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3087" y="7761502"/>
            <a:ext cx="1527162" cy="440855"/>
          </a:xfrm>
        </p:spPr>
        <p:txBody>
          <a:bodyPr/>
          <a:lstStyle/>
          <a:p>
            <a:fld id="{E0060C0A-1F57-4C88-94D3-7801D9D50A53}" type="datetime3">
              <a:rPr 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 May 2022</a:t>
            </a:fld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smtClean="0"/>
              <a:t>Dept of  ISE,SAPTHAGIRI COLLEGE OF ENGINEERING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656757" y="7799595"/>
            <a:ext cx="507708" cy="440855"/>
          </a:xfrm>
        </p:spPr>
        <p:txBody>
          <a:bodyPr/>
          <a:lstStyle/>
          <a:p>
            <a:fld id="{4FAB73BC-B049-4115-A692-8D63A059BFB8}" type="slidenum">
              <a:rPr lang="en-US" sz="1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5805" y="458187"/>
            <a:ext cx="9999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SAPTHAGIRI COLLEGE OF ENGINEERING</a:t>
            </a:r>
            <a:endParaRPr lang="en-IN" sz="36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0248" y="1083177"/>
            <a:ext cx="98049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(Affiliated to Visvesvaraya Technological University, Belagavi &amp; Approved by AICTE, New  Delhi</a:t>
            </a:r>
            <a:r>
              <a:rPr lang="en-I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algn="ctr"/>
            <a:r>
              <a:rPr lang="en-IN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085" y="1881504"/>
            <a:ext cx="12647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ctr"/>
            <a:r>
              <a:rPr lang="en-IN" sz="36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Department of Information Science </a:t>
            </a:r>
            <a:r>
              <a:rPr lang="en-IN" sz="36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  <a:cs typeface="Times New Roman" panose="02020603050405020304" pitchFamily="18" charset="0"/>
              </a:rPr>
              <a:t>&amp; Engineering</a:t>
            </a:r>
            <a:endParaRPr lang="en-IN" sz="3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4812" y="2916900"/>
            <a:ext cx="3070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	</a:t>
            </a:r>
            <a:r>
              <a:rPr lang="en-IN" sz="2400" b="1" i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     </a:t>
            </a:r>
            <a:endParaRPr lang="en-IN" sz="2400" b="1" i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8845" y="2693798"/>
            <a:ext cx="944207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Mobile Application Development </a:t>
            </a:r>
            <a:r>
              <a:rPr lang="en-US" sz="4800" dirty="0" smtClean="0"/>
              <a:t>Lab</a:t>
            </a:r>
          </a:p>
          <a:p>
            <a:pPr algn="ctr"/>
            <a:r>
              <a:rPr lang="en-US" sz="4800" dirty="0" smtClean="0"/>
              <a:t>18CSMP68</a:t>
            </a:r>
            <a:endParaRPr lang="en-US" sz="4800" dirty="0"/>
          </a:p>
          <a:p>
            <a:pPr algn="ctr"/>
            <a:r>
              <a:rPr lang="en-US" sz="4800" dirty="0" smtClean="0"/>
              <a:t>Installation </a:t>
            </a:r>
            <a:r>
              <a:rPr lang="en-US" sz="4800" dirty="0"/>
              <a:t>of Android </a:t>
            </a:r>
            <a:r>
              <a:rPr lang="en-US" sz="4800" dirty="0" smtClean="0"/>
              <a:t>studio</a:t>
            </a:r>
          </a:p>
          <a:p>
            <a:pPr algn="ctr"/>
            <a:r>
              <a:rPr lang="en-IN" sz="4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C00000"/>
                </a:solidFill>
                <a:latin typeface="Californian FB" panose="0207040306080B030204" pitchFamily="18" charset="0"/>
              </a:rPr>
              <a:t> </a:t>
            </a:r>
            <a:endParaRPr lang="en-IN" sz="4800" dirty="0">
              <a:solidFill>
                <a:srgbClr val="C0000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53" y="2060812"/>
            <a:ext cx="12667420" cy="33437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9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Dept</a:t>
            </a:r>
            <a:r>
              <a:rPr lang="en-IN" dirty="0" smtClean="0"/>
              <a:t>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Step 1:[copy the image from desktop to res folder inside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2072" y="1473958"/>
            <a:ext cx="11791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DOWNDLOAD 5 WALLPAPER IMAGES AND STORE IT INTO THE FOLDER(DESKTOP)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NOTE imag1.jpg, imag2.jpg …….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THEN COPY THE IMAGES AND STORE INTO THE ANDROID STUDIO IN FOLLOWING LOCATION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RES FOLDER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DRAWABLE FOLDER INSIDE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60" y="2961564"/>
            <a:ext cx="12938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/>
              <a:t>STEP 2: [DESGIN ACTIVITY FORM]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96287" y="3875964"/>
            <a:ext cx="1147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GOTO </a:t>
            </a:r>
            <a:r>
              <a:rPr lang="en-US" dirty="0" err="1" smtClean="0"/>
              <a:t>PALETTE</a:t>
            </a:r>
            <a:r>
              <a:rPr lang="en-US" dirty="0" err="1" smtClean="0">
                <a:sym typeface="Wingdings" pitchFamily="2" charset="2"/>
              </a:rPr>
              <a:t>COMMONTextView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drag and drop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69242" y="4245296"/>
            <a:ext cx="2893325" cy="3398293"/>
            <a:chOff x="1269242" y="4245296"/>
            <a:chExt cx="2893325" cy="3398293"/>
          </a:xfrm>
        </p:grpSpPr>
        <p:sp>
          <p:nvSpPr>
            <p:cNvPr id="11" name="Rectangle 10"/>
            <p:cNvSpPr/>
            <p:nvPr/>
          </p:nvSpPr>
          <p:spPr>
            <a:xfrm>
              <a:off x="1269242" y="4245296"/>
              <a:ext cx="2893325" cy="339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2072" y="4749421"/>
              <a:ext cx="2565779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Wallpaper Application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3957851" y="4612943"/>
            <a:ext cx="2552131" cy="459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4698" y="4245296"/>
            <a:ext cx="402609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Change relevant Attribute properties</a:t>
            </a:r>
          </a:p>
          <a:p>
            <a:r>
              <a:rPr lang="en-US" dirty="0"/>
              <a:t> </a:t>
            </a:r>
            <a:r>
              <a:rPr lang="en-US" dirty="0" smtClean="0"/>
              <a:t>text=Change wallpaper Application</a:t>
            </a:r>
          </a:p>
          <a:p>
            <a:r>
              <a:rPr lang="en-US" dirty="0" err="1" smtClean="0"/>
              <a:t>Textsize</a:t>
            </a:r>
            <a:r>
              <a:rPr lang="en-US" dirty="0" smtClean="0"/>
              <a:t>=24sp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57851" y="5295331"/>
            <a:ext cx="4503761" cy="1624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34317" y="6721943"/>
            <a:ext cx="403973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Apply constraint to all sides to fix the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3:[select button]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4526" y="1997459"/>
            <a:ext cx="2893325" cy="4771831"/>
            <a:chOff x="1269242" y="4245296"/>
            <a:chExt cx="2893325" cy="4771831"/>
          </a:xfrm>
        </p:grpSpPr>
        <p:sp>
          <p:nvSpPr>
            <p:cNvPr id="9" name="Rectangle 8"/>
            <p:cNvSpPr/>
            <p:nvPr/>
          </p:nvSpPr>
          <p:spPr>
            <a:xfrm>
              <a:off x="1269242" y="4245296"/>
              <a:ext cx="2893325" cy="4771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2072" y="4749421"/>
              <a:ext cx="2565779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Wallpaper Application</a:t>
              </a:r>
              <a:endParaRPr lang="en-US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405719" y="4107976"/>
            <a:ext cx="1924335" cy="723331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 to change wallpaper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30053" y="4107976"/>
            <a:ext cx="2088107" cy="163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8160" y="3275463"/>
            <a:ext cx="2756849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Change attribute value</a:t>
            </a:r>
          </a:p>
          <a:p>
            <a:endParaRPr lang="en-US" dirty="0"/>
          </a:p>
          <a:p>
            <a:r>
              <a:rPr lang="en-US" dirty="0" smtClean="0"/>
              <a:t>Id=</a:t>
            </a:r>
            <a:r>
              <a:rPr lang="en-US" dirty="0" err="1" smtClean="0"/>
              <a:t>btn_wall</a:t>
            </a:r>
            <a:endParaRPr lang="en-US" dirty="0" smtClean="0"/>
          </a:p>
          <a:p>
            <a:r>
              <a:rPr lang="en-US" dirty="0" smtClean="0"/>
              <a:t>Text=Click Here to change wallpaper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30053" y="4640239"/>
            <a:ext cx="2811440" cy="1351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5140" y="5731554"/>
            <a:ext cx="403973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Apply constraint to all sides to fix the position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69386" y="1294221"/>
            <a:ext cx="4985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GOTO PALETTE</a:t>
            </a:r>
            <a:r>
              <a:rPr lang="en-US" dirty="0" smtClean="0">
                <a:sym typeface="Wingdings" pitchFamily="2" charset="2"/>
              </a:rPr>
              <a:t>BUTTONBUTTON </a:t>
            </a:r>
            <a:r>
              <a:rPr lang="en-US" dirty="0">
                <a:sym typeface="Wingdings" pitchFamily="2" charset="2"/>
              </a:rPr>
              <a:t>drag and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4:[Implementing java code]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479" y="1284830"/>
            <a:ext cx="137842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com.example.wallpaper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import </a:t>
            </a:r>
            <a:r>
              <a:rPr lang="en-US" sz="2400" dirty="0" err="1"/>
              <a:t>androidx.appcompat.app.AppCompatActivity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import </a:t>
            </a:r>
            <a:r>
              <a:rPr lang="en-US" sz="2400" dirty="0" err="1"/>
              <a:t>android.app.WallpaperManager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import </a:t>
            </a:r>
            <a:r>
              <a:rPr lang="en-US" sz="2400" dirty="0" err="1"/>
              <a:t>android.graphics.BitmapFactory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import </a:t>
            </a:r>
            <a:r>
              <a:rPr lang="en-US" sz="2400" dirty="0" err="1"/>
              <a:t>android.os.Bundle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import </a:t>
            </a:r>
            <a:r>
              <a:rPr lang="en-US" sz="2400" dirty="0" err="1"/>
              <a:t>android.view.View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import </a:t>
            </a:r>
            <a:r>
              <a:rPr lang="en-US" sz="2400" dirty="0" err="1"/>
              <a:t>android.widget.Button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import </a:t>
            </a:r>
            <a:r>
              <a:rPr lang="en-US" sz="2400" dirty="0" err="1"/>
              <a:t>java.io.IOException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import </a:t>
            </a:r>
            <a:r>
              <a:rPr lang="en-US" sz="2400" dirty="0" err="1"/>
              <a:t>java.util.Random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import </a:t>
            </a:r>
            <a:r>
              <a:rPr lang="en-US" sz="2400" dirty="0" err="1"/>
              <a:t>java.util.Timer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import </a:t>
            </a:r>
            <a:r>
              <a:rPr lang="en-US" sz="2400" dirty="0" err="1"/>
              <a:t>java.util.TimerTask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public class </a:t>
            </a:r>
            <a:r>
              <a:rPr lang="en-US" sz="2400" dirty="0" err="1"/>
              <a:t>MainActivity</a:t>
            </a:r>
            <a:r>
              <a:rPr lang="en-US" sz="2400" dirty="0"/>
              <a:t> extends </a:t>
            </a:r>
            <a:r>
              <a:rPr lang="en-US" sz="2400" dirty="0" err="1"/>
              <a:t>AppCompatActivity</a:t>
            </a:r>
            <a:r>
              <a:rPr lang="en-US" sz="2400" dirty="0"/>
              <a:t> implements </a:t>
            </a:r>
            <a:r>
              <a:rPr lang="en-US" sz="2400" dirty="0" err="1"/>
              <a:t>View.OnClickListener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Button </a:t>
            </a:r>
            <a:r>
              <a:rPr lang="en-US" sz="2400" dirty="0" err="1"/>
              <a:t>btn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boolean</a:t>
            </a:r>
            <a:r>
              <a:rPr lang="en-US" sz="2400" dirty="0"/>
              <a:t> running</a:t>
            </a:r>
            <a:r>
              <a:rPr lang="en-US" sz="2400" dirty="0" smtClean="0"/>
              <a:t>;   </a:t>
            </a:r>
            <a:r>
              <a:rPr lang="en-US" sz="2400" dirty="0" smtClean="0">
                <a:solidFill>
                  <a:srgbClr val="FF0000"/>
                </a:solidFill>
              </a:rPr>
              <a:t>//running state  or not running  state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[] </a:t>
            </a:r>
            <a:r>
              <a:rPr lang="en-US" sz="2400" dirty="0" err="1"/>
              <a:t>ia</a:t>
            </a:r>
            <a:r>
              <a:rPr lang="en-US" sz="2400" dirty="0"/>
              <a:t>=new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/>
              <a:t>[]{R.drawable.</a:t>
            </a:r>
            <a:r>
              <a:rPr lang="en-US" sz="2400" i="1" dirty="0"/>
              <a:t>imag1</a:t>
            </a:r>
            <a:r>
              <a:rPr lang="en-US" sz="2400" dirty="0"/>
              <a:t>,R.drawable.</a:t>
            </a:r>
            <a:r>
              <a:rPr lang="en-US" sz="2400" i="1" dirty="0"/>
              <a:t>imag2</a:t>
            </a:r>
            <a:r>
              <a:rPr lang="en-US" sz="2400" dirty="0"/>
              <a:t>,R.drawable.</a:t>
            </a:r>
            <a:r>
              <a:rPr lang="en-US" sz="2400" i="1" dirty="0"/>
              <a:t>imag3</a:t>
            </a:r>
            <a:r>
              <a:rPr lang="en-US" sz="2400" dirty="0"/>
              <a:t>,R.drawable.</a:t>
            </a:r>
            <a:r>
              <a:rPr lang="en-US" sz="2400" i="1" dirty="0"/>
              <a:t>imag4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				    R.drawable.</a:t>
            </a:r>
            <a:r>
              <a:rPr lang="en-US" sz="2400" i="1" dirty="0" smtClean="0"/>
              <a:t>imag5</a:t>
            </a:r>
            <a:r>
              <a:rPr lang="en-US" sz="2400" dirty="0" smtClean="0"/>
              <a:t>}; </a:t>
            </a:r>
            <a:r>
              <a:rPr lang="en-US" sz="2400" dirty="0" smtClean="0">
                <a:solidFill>
                  <a:srgbClr val="FF0000"/>
                </a:solidFill>
              </a:rPr>
              <a:t>//create an array to store all image to retrieve one by one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805" y="1386724"/>
            <a:ext cx="14073401" cy="6370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@Override</a:t>
            </a:r>
            <a:br>
              <a:rPr lang="en-US" sz="2400" dirty="0"/>
            </a:br>
            <a:r>
              <a:rPr lang="en-US" sz="2400" dirty="0"/>
              <a:t>    protected void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super.onCreate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setContentView</a:t>
            </a:r>
            <a:r>
              <a:rPr lang="en-US" sz="2400" dirty="0"/>
              <a:t>(</a:t>
            </a:r>
            <a:r>
              <a:rPr lang="en-US" sz="2400" dirty="0" err="1"/>
              <a:t>R.layout.</a:t>
            </a:r>
            <a:r>
              <a:rPr lang="en-US" sz="2400" i="1" dirty="0" err="1"/>
              <a:t>activity_main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btn</a:t>
            </a:r>
            <a:r>
              <a:rPr lang="en-US" sz="2400" dirty="0"/>
              <a:t> = (Button) </a:t>
            </a:r>
            <a:r>
              <a:rPr lang="en-US" sz="2400" dirty="0" err="1"/>
              <a:t>findViewById</a:t>
            </a:r>
            <a:r>
              <a:rPr lang="en-US" sz="2400" dirty="0"/>
              <a:t>(</a:t>
            </a:r>
            <a:r>
              <a:rPr lang="en-US" sz="2400" dirty="0" err="1"/>
              <a:t>R.id.</a:t>
            </a:r>
            <a:r>
              <a:rPr lang="en-US" sz="2400" i="1" dirty="0" err="1"/>
              <a:t>btn_wall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btn.setOnClickListener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this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@Override</a:t>
            </a:r>
            <a:br>
              <a:rPr lang="en-US" sz="2400" dirty="0"/>
            </a:br>
            <a:r>
              <a:rPr lang="en-US" sz="2400" dirty="0"/>
              <a:t>    public void </a:t>
            </a:r>
            <a:r>
              <a:rPr lang="en-US" sz="2400" dirty="0" err="1"/>
              <a:t>onClick</a:t>
            </a:r>
            <a:r>
              <a:rPr lang="en-US" sz="2400" dirty="0"/>
              <a:t>(View view) {</a:t>
            </a:r>
            <a:br>
              <a:rPr lang="en-US" sz="2400" dirty="0"/>
            </a:br>
            <a:r>
              <a:rPr lang="en-US" sz="2400" dirty="0"/>
              <a:t>        if (!running) </a:t>
            </a:r>
            <a:r>
              <a:rPr lang="en-US" sz="2400" dirty="0" smtClean="0"/>
              <a:t>{ //check running state or stop state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/>
              <a:t>new </a:t>
            </a:r>
            <a:r>
              <a:rPr lang="en-US" sz="2400" dirty="0">
                <a:solidFill>
                  <a:srgbClr val="FF0000"/>
                </a:solidFill>
              </a:rPr>
              <a:t>Timer()</a:t>
            </a:r>
            <a:r>
              <a:rPr lang="en-US" sz="2400" dirty="0"/>
              <a:t>.schedule(new </a:t>
            </a:r>
            <a:r>
              <a:rPr lang="en-US" sz="2400" dirty="0" err="1">
                <a:solidFill>
                  <a:srgbClr val="FF0000"/>
                </a:solidFill>
              </a:rPr>
              <a:t>Mytimer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/>
              <a:t>), 0, 3000</a:t>
            </a:r>
            <a:r>
              <a:rPr lang="en-US" sz="2400" dirty="0" smtClean="0"/>
              <a:t>); </a:t>
            </a:r>
            <a:r>
              <a:rPr lang="en-US" sz="2000" b="1" dirty="0" smtClean="0"/>
              <a:t>//select schedule of three parameter </a:t>
            </a:r>
            <a:r>
              <a:rPr lang="en-US" sz="2000" b="1" dirty="0" err="1" smtClean="0"/>
              <a:t>ie</a:t>
            </a:r>
            <a:r>
              <a:rPr lang="en-US" sz="2000" b="1" dirty="0" smtClean="0"/>
              <a:t> task , delay, period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dirty="0"/>
              <a:t>            running=true;</a:t>
            </a:r>
            <a:br>
              <a:rPr lang="en-US" sz="2400" dirty="0"/>
            </a:br>
            <a:r>
              <a:rPr lang="en-US" sz="2400" dirty="0"/>
              <a:t>        }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903260" y="3903260"/>
            <a:ext cx="13647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97540" y="4299045"/>
            <a:ext cx="1405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97540" y="4299045"/>
            <a:ext cx="0" cy="859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1433" y="4387756"/>
            <a:ext cx="29069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Right click create a method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31558" y="5882185"/>
            <a:ext cx="0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79325" y="5882185"/>
            <a:ext cx="2934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13594" y="5520519"/>
            <a:ext cx="887104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460310" y="4101152"/>
            <a:ext cx="1037230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12" y="3892309"/>
            <a:ext cx="535305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462" y="910419"/>
            <a:ext cx="305752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V="1">
            <a:off x="9253182" y="1665027"/>
            <a:ext cx="2006221" cy="211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540" y="6495813"/>
            <a:ext cx="22860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24" idx="5"/>
          </p:cNvCxnSpPr>
          <p:nvPr/>
        </p:nvCxnSpPr>
        <p:spPr>
          <a:xfrm>
            <a:off x="8870785" y="6137921"/>
            <a:ext cx="484755" cy="631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/>
          <p:nvPr/>
        </p:nvCxnSpPr>
        <p:spPr>
          <a:xfrm>
            <a:off x="11641540" y="6905767"/>
            <a:ext cx="355126" cy="27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V="1">
            <a:off x="13634113" y="6291618"/>
            <a:ext cx="153253" cy="47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Oval 2054"/>
          <p:cNvSpPr/>
          <p:nvPr/>
        </p:nvSpPr>
        <p:spPr>
          <a:xfrm>
            <a:off x="13483988" y="5704764"/>
            <a:ext cx="644999" cy="53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666" y="6769313"/>
            <a:ext cx="18669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6402" y="95534"/>
            <a:ext cx="1897039" cy="115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43952" y="586180"/>
            <a:ext cx="1173708" cy="3693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      click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7534" y="488224"/>
            <a:ext cx="70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3"/>
          </p:cNvCxnSpPr>
          <p:nvPr/>
        </p:nvCxnSpPr>
        <p:spPr>
          <a:xfrm>
            <a:off x="5213441" y="672890"/>
            <a:ext cx="6414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01377" y="104074"/>
            <a:ext cx="2702256" cy="115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73504" y="241048"/>
            <a:ext cx="6277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54890" y="303558"/>
            <a:ext cx="5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btn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260609" y="770846"/>
            <a:ext cx="852985" cy="3926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4165" y="794204"/>
            <a:ext cx="198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setOnclickListener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89408" y="488224"/>
            <a:ext cx="1982054" cy="88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50822" y="80086"/>
            <a:ext cx="250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>(View view)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82496" y="346913"/>
            <a:ext cx="1084997" cy="6519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>
            <a:off x="7001301" y="425714"/>
            <a:ext cx="685800" cy="345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9253182" y="598280"/>
            <a:ext cx="154219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</a:p>
          <a:p>
            <a:r>
              <a:rPr lang="en-US" dirty="0" smtClean="0"/>
              <a:t>      ACTION</a:t>
            </a:r>
            <a:endParaRPr lang="en-US" dirty="0"/>
          </a:p>
        </p:txBody>
      </p:sp>
      <p:sp>
        <p:nvSpPr>
          <p:cNvPr id="2058" name="Rectangle 2057"/>
          <p:cNvSpPr/>
          <p:nvPr/>
        </p:nvSpPr>
        <p:spPr>
          <a:xfrm>
            <a:off x="11677913" y="135856"/>
            <a:ext cx="637506" cy="794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TextBox 2058"/>
          <p:cNvSpPr txBox="1"/>
          <p:nvPr/>
        </p:nvSpPr>
        <p:spPr>
          <a:xfrm>
            <a:off x="12395365" y="303558"/>
            <a:ext cx="1416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MOBILE DEV</a:t>
            </a:r>
            <a:endParaRPr lang="en-US" dirty="0"/>
          </a:p>
        </p:txBody>
      </p:sp>
      <p:cxnSp>
        <p:nvCxnSpPr>
          <p:cNvPr id="2061" name="Straight Arrow Connector 2060"/>
          <p:cNvCxnSpPr>
            <a:endCxn id="2058" idx="1"/>
          </p:cNvCxnSpPr>
          <p:nvPr/>
        </p:nvCxnSpPr>
        <p:spPr>
          <a:xfrm flipV="1">
            <a:off x="10795379" y="532958"/>
            <a:ext cx="882534" cy="377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3" name="Straight Connector 2062"/>
          <p:cNvCxnSpPr/>
          <p:nvPr/>
        </p:nvCxnSpPr>
        <p:spPr>
          <a:xfrm>
            <a:off x="2183642" y="6086901"/>
            <a:ext cx="0" cy="36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Arrow Connector 2064"/>
          <p:cNvCxnSpPr/>
          <p:nvPr/>
        </p:nvCxnSpPr>
        <p:spPr>
          <a:xfrm flipH="1">
            <a:off x="955343" y="6071467"/>
            <a:ext cx="1269242" cy="5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Box 2065"/>
          <p:cNvSpPr txBox="1"/>
          <p:nvPr/>
        </p:nvSpPr>
        <p:spPr>
          <a:xfrm>
            <a:off x="-1" y="5947093"/>
            <a:ext cx="95534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Import</a:t>
            </a:r>
          </a:p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3773" y="2016541"/>
            <a:ext cx="14238027" cy="4955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private class </a:t>
            </a:r>
            <a:r>
              <a:rPr lang="en-US" sz="2400" dirty="0" err="1">
                <a:solidFill>
                  <a:srgbClr val="FF0000"/>
                </a:solidFill>
              </a:rPr>
              <a:t>Mytimer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extends </a:t>
            </a:r>
            <a:r>
              <a:rPr lang="en-US" sz="2400" dirty="0" err="1">
                <a:solidFill>
                  <a:schemeClr val="tx1"/>
                </a:solidFill>
              </a:rPr>
              <a:t>TimerTask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    @Override</a:t>
            </a:r>
            <a:br>
              <a:rPr lang="en-US" sz="2400" dirty="0"/>
            </a:br>
            <a:r>
              <a:rPr lang="en-US" sz="2400" dirty="0"/>
              <a:t>        public void run()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// After 30 seconds change another wall paper to use this run method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try {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400" dirty="0" smtClean="0"/>
              <a:t>    </a:t>
            </a:r>
            <a:r>
              <a:rPr lang="en-US" sz="2400" dirty="0" err="1"/>
              <a:t>WallpaperManager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wallpaperManager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WallpaperManager.</a:t>
            </a:r>
            <a:r>
              <a:rPr lang="en-US" sz="2400" i="1" dirty="0" err="1"/>
              <a:t>getInstance</a:t>
            </a:r>
            <a:r>
              <a:rPr lang="en-US" sz="2400" dirty="0"/>
              <a:t>(</a:t>
            </a:r>
            <a:r>
              <a:rPr lang="en-US" sz="2400" dirty="0" err="1"/>
              <a:t>getBaseContext</a:t>
            </a:r>
            <a:r>
              <a:rPr lang="en-US" sz="2400" dirty="0"/>
              <a:t>());</a:t>
            </a:r>
            <a:br>
              <a:rPr lang="en-US" sz="2400" dirty="0"/>
            </a:br>
            <a:r>
              <a:rPr lang="en-US" sz="2400" dirty="0"/>
              <a:t>                </a:t>
            </a:r>
            <a:r>
              <a:rPr lang="en-US" sz="2400" dirty="0" smtClean="0"/>
              <a:t>   Random </a:t>
            </a:r>
            <a:r>
              <a:rPr lang="en-US" sz="2400" dirty="0" err="1">
                <a:solidFill>
                  <a:srgbClr val="008000"/>
                </a:solidFill>
              </a:rPr>
              <a:t>random</a:t>
            </a:r>
            <a:r>
              <a:rPr lang="en-US" sz="2400" dirty="0"/>
              <a:t> = new Random();</a:t>
            </a:r>
            <a:br>
              <a:rPr lang="en-US" sz="2400" dirty="0"/>
            </a:br>
            <a:r>
              <a:rPr lang="en-US" sz="2800" dirty="0"/>
              <a:t>                </a:t>
            </a:r>
            <a:r>
              <a:rPr lang="en-US" sz="2800" dirty="0" smtClean="0"/>
              <a:t>  </a:t>
            </a:r>
            <a:r>
              <a:rPr lang="en-US" sz="2400" dirty="0" err="1" smtClean="0"/>
              <a:t>wallpaperManager.setBitmap</a:t>
            </a:r>
            <a:r>
              <a:rPr lang="en-US" sz="2400" dirty="0" smtClean="0"/>
              <a:t>(</a:t>
            </a:r>
            <a:r>
              <a:rPr lang="en-US" sz="2400" dirty="0" err="1" smtClean="0"/>
              <a:t>BitmapFactory.</a:t>
            </a:r>
            <a:r>
              <a:rPr lang="en-US" sz="2400" i="1" dirty="0" err="1" smtClean="0"/>
              <a:t>decodeResource</a:t>
            </a:r>
            <a:r>
              <a:rPr lang="en-US" sz="2400" dirty="0" smtClean="0"/>
              <a:t>(</a:t>
            </a:r>
            <a:r>
              <a:rPr lang="en-US" sz="2400" dirty="0" err="1" smtClean="0"/>
              <a:t>getResources</a:t>
            </a:r>
            <a:r>
              <a:rPr lang="en-US" sz="2400" dirty="0"/>
              <a:t>(), </a:t>
            </a:r>
            <a:r>
              <a:rPr lang="en-US" sz="2400" dirty="0" err="1"/>
              <a:t>ia</a:t>
            </a:r>
            <a:r>
              <a:rPr lang="en-US" sz="2400" dirty="0"/>
              <a:t>[</a:t>
            </a:r>
            <a:r>
              <a:rPr lang="en-US" sz="2400" dirty="0" err="1">
                <a:solidFill>
                  <a:srgbClr val="008000"/>
                </a:solidFill>
              </a:rPr>
              <a:t>random</a:t>
            </a:r>
            <a:r>
              <a:rPr lang="en-US" sz="2400" dirty="0" err="1"/>
              <a:t>.nextInt</a:t>
            </a:r>
            <a:r>
              <a:rPr lang="en-US" sz="2400" dirty="0"/>
              <a:t>(5)]));</a:t>
            </a:r>
            <a:br>
              <a:rPr lang="en-US" sz="2400" dirty="0"/>
            </a:br>
            <a:r>
              <a:rPr lang="en-US" sz="2400" dirty="0" smtClean="0"/>
              <a:t>                  </a:t>
            </a:r>
            <a:r>
              <a:rPr lang="en-US" sz="2400" dirty="0"/>
              <a:t>} </a:t>
            </a:r>
            <a:endParaRPr lang="en-US" sz="2400" dirty="0" smtClean="0"/>
          </a:p>
          <a:p>
            <a:r>
              <a:rPr lang="en-US" sz="2400" dirty="0" smtClean="0"/>
              <a:t>           catch </a:t>
            </a:r>
            <a:r>
              <a:rPr lang="en-US" sz="2400" dirty="0"/>
              <a:t>(</a:t>
            </a:r>
            <a:r>
              <a:rPr lang="en-US" sz="2400" dirty="0" err="1"/>
              <a:t>IOException</a:t>
            </a:r>
            <a:r>
              <a:rPr lang="en-US" sz="2400" dirty="0"/>
              <a:t> e) {  }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smtClean="0"/>
              <a:t> 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2169991" y="1105469"/>
            <a:ext cx="873457" cy="627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06719" y="1740090"/>
            <a:ext cx="0" cy="470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34" y="532024"/>
            <a:ext cx="2501237" cy="167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2362912" y="1576317"/>
            <a:ext cx="2495691" cy="79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133" y="-353575"/>
            <a:ext cx="2414942" cy="25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8243248" y="300251"/>
            <a:ext cx="1078885" cy="42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79678" y="2016541"/>
            <a:ext cx="7902053" cy="876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58603" y="1105469"/>
            <a:ext cx="516765" cy="470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393371" y="109182"/>
            <a:ext cx="545913" cy="402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95029" y="2275848"/>
            <a:ext cx="496438" cy="438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073" name="Straight Arrow Connector 3072"/>
          <p:cNvCxnSpPr/>
          <p:nvPr/>
        </p:nvCxnSpPr>
        <p:spPr>
          <a:xfrm flipV="1">
            <a:off x="9894626" y="3457769"/>
            <a:ext cx="1542197" cy="47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3076"/>
          <p:cNvSpPr txBox="1"/>
          <p:nvPr/>
        </p:nvSpPr>
        <p:spPr>
          <a:xfrm>
            <a:off x="11368585" y="3049010"/>
            <a:ext cx="303321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Getting current wallpaper from array </a:t>
            </a:r>
            <a:r>
              <a:rPr lang="en-US" dirty="0" err="1" smtClean="0"/>
              <a:t>ia</a:t>
            </a:r>
            <a:r>
              <a:rPr lang="en-US" dirty="0" smtClean="0"/>
              <a:t> using random o object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431" y="5577761"/>
            <a:ext cx="5100282" cy="153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449170" y="5008728"/>
            <a:ext cx="3170261" cy="159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ABA5-4310-4CF6-ACEA-27C0D94AA670}" type="datetime3">
              <a:rPr lang="en-US" smtClean="0"/>
              <a:pPr/>
              <a:t>26 May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 ISE SAPTHAGIRI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18" y="1897039"/>
            <a:ext cx="11453552" cy="533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0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14115</TotalTime>
  <Words>304</Words>
  <Application>Microsoft Office PowerPoint</Application>
  <PresentationFormat>Custom</PresentationFormat>
  <Paragraphs>91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PowerPoint Presentation</vt:lpstr>
      <vt:lpstr>PowerPoint Presentation</vt:lpstr>
      <vt:lpstr>Step 1:[copy the image from desktop to res folder inside</vt:lpstr>
      <vt:lpstr>Step 3:[select button]</vt:lpstr>
      <vt:lpstr>Step 4:[Implementing java code]</vt:lpstr>
      <vt:lpstr>PowerPoint Presentation</vt:lpstr>
      <vt:lpstr>PowerPoint Presentation</vt:lpstr>
      <vt:lpstr>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 &amp; Engineering</dc:title>
  <dc:creator>sudarsanan D</dc:creator>
  <cp:lastModifiedBy>Admin</cp:lastModifiedBy>
  <cp:revision>1235</cp:revision>
  <cp:lastPrinted>2020-02-09T17:31:51Z</cp:lastPrinted>
  <dcterms:created xsi:type="dcterms:W3CDTF">2017-07-31T07:15:09Z</dcterms:created>
  <dcterms:modified xsi:type="dcterms:W3CDTF">2022-05-26T06:47:23Z</dcterms:modified>
</cp:coreProperties>
</file>