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395" r:id="rId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BC5"/>
    <a:srgbClr val="FF0066"/>
    <a:srgbClr val="009A46"/>
    <a:srgbClr val="D00000"/>
    <a:srgbClr val="CC0066"/>
    <a:srgbClr val="FF66FF"/>
    <a:srgbClr val="898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7822" autoAdjust="0"/>
  </p:normalViewPr>
  <p:slideViewPr>
    <p:cSldViewPr>
      <p:cViewPr varScale="1">
        <p:scale>
          <a:sx n="84" d="100"/>
          <a:sy n="84" d="100"/>
        </p:scale>
        <p:origin x="788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7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EB433-6486-439D-80E6-FDCCA1A4C990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1D364-281A-4D41-9F37-0661811AEEA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17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9715-4090-4696-835F-706E1738D45C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E9A-5D21-42D4-A1C5-6B632BE80D9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0"/>
            <a:ext cx="7239000" cy="51435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Rettangolo 2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noProof="0" dirty="0"/>
              <a:t>Digital</a:t>
            </a:r>
            <a:r>
              <a:rPr lang="en-GB" sz="1400" b="1" baseline="0" noProof="0" dirty="0"/>
              <a:t> logic and Microprocessor</a:t>
            </a:r>
            <a:endParaRPr lang="en-GB" sz="1400" b="1" noProof="0" dirty="0"/>
          </a:p>
        </p:txBody>
      </p:sp>
      <p:pic>
        <p:nvPicPr>
          <p:cNvPr id="7" name="Picture 6" descr="vitttap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1550"/>
            <a:ext cx="457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33350"/>
            <a:ext cx="8534400" cy="381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rgbClr val="009A46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19" y="590550"/>
            <a:ext cx="8526577" cy="392541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 b="1">
                <a:solidFill>
                  <a:schemeClr val="tx2">
                    <a:lumMod val="50000"/>
                  </a:schemeClr>
                </a:solidFill>
                <a:latin typeface="Helvetica" panose="020B0504020202030204" pitchFamily="34" charset="0"/>
              </a:defRPr>
            </a:lvl1pPr>
            <a:lvl2pPr marL="742950" indent="-285750">
              <a:buFont typeface="Wingdings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Helvetica" panose="020B0504020202030204" pitchFamily="34" charset="0"/>
              </a:defRPr>
            </a:lvl2pPr>
            <a:lvl3pPr marL="1143000" indent="-228600">
              <a:buFont typeface="Wingdings" pitchFamily="2" charset="2"/>
              <a:buChar char="ü"/>
              <a:defRPr sz="1800">
                <a:solidFill>
                  <a:schemeClr val="tx2">
                    <a:lumMod val="50000"/>
                  </a:schemeClr>
                </a:solidFill>
                <a:latin typeface="Helvetica" panose="020B050402020203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000">
                <a:solidFill>
                  <a:schemeClr val="tx2">
                    <a:lumMod val="50000"/>
                  </a:schemeClr>
                </a:solidFill>
                <a:latin typeface="Helvetica" panose="020B0504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00">
                <a:solidFill>
                  <a:schemeClr val="tx2">
                    <a:lumMod val="50000"/>
                  </a:schemeClr>
                </a:solidFill>
                <a:latin typeface="Helvetica" panose="020B0504020202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Rettangolo 2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baseline="0" noProof="0" dirty="0"/>
              <a:t>Overview of computers (OC)</a:t>
            </a:r>
            <a:endParaRPr lang="en-GB" sz="1400" b="1" noProof="0" dirty="0"/>
          </a:p>
        </p:txBody>
      </p:sp>
    </p:spTree>
    <p:extLst>
      <p:ext uri="{BB962C8B-B14F-4D97-AF65-F5344CB8AC3E}">
        <p14:creationId xmlns:p14="http://schemas.microsoft.com/office/powerpoint/2010/main" val="547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9E6A-7E97-4733-992A-966B159B2632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3C20-810D-42BA-96A8-4883A687751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10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C1689-8D78-4897-897A-447F9395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8686800" cy="18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E6B7D10A97424E89D07BC177534D77" ma:contentTypeVersion="" ma:contentTypeDescription="Create a new document." ma:contentTypeScope="" ma:versionID="cd339d3ffa98bc0d9a7bed0acb7ce15e">
  <xsd:schema xmlns:xsd="http://www.w3.org/2001/XMLSchema" xmlns:xs="http://www.w3.org/2001/XMLSchema" xmlns:p="http://schemas.microsoft.com/office/2006/metadata/properties" xmlns:ns2="9cdafc5b-fc23-45d3-b6ac-2592a2ec4ba2" targetNamespace="http://schemas.microsoft.com/office/2006/metadata/properties" ma:root="true" ma:fieldsID="6b63cd8a3907eda3d7229c6e02ad9c68" ns2:_="">
    <xsd:import namespace="9cdafc5b-fc23-45d3-b6ac-2592a2ec4b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afc5b-fc23-45d3-b6ac-2592a2ec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B44685-2831-4A12-B051-1A4F6EF60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dafc5b-fc23-45d3-b6ac-2592a2ec4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630E13-C6B8-45BD-9ABD-FA4553945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56568-5DB6-40A1-8CF8-37A5BE11E3F0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9cdafc5b-fc23-45d3-b6ac-2592a2ec4ba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94436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dissemination and Internal Communication</dc:title>
  <dc:creator>Albenzio</dc:creator>
  <cp:lastModifiedBy>achintya sarkar</cp:lastModifiedBy>
  <cp:revision>7542</cp:revision>
  <dcterms:created xsi:type="dcterms:W3CDTF">2015-06-12T08:49:21Z</dcterms:created>
  <dcterms:modified xsi:type="dcterms:W3CDTF">2021-03-19T10:34:33Z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0x01010031E6B7D10A97424E89D07BC177534D77</vt:lpwstr>
  </property>
</Properties>
</file>