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7621F-6C2D-427C-AA05-C3DE61FB7A95}" v="33" dt="2025-09-28T09:07:44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209" y="1013985"/>
            <a:ext cx="5785791" cy="3260635"/>
          </a:xfrm>
        </p:spPr>
        <p:txBody>
          <a:bodyPr anchor="b"/>
          <a:lstStyle>
            <a:lvl1pPr algn="l"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209" y="4848465"/>
            <a:ext cx="5785791" cy="1085849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143001" y="4571506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46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2174" y="2229958"/>
            <a:ext cx="6928826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8000" y="1467700"/>
            <a:ext cx="1318846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6735" y="1467700"/>
            <a:ext cx="5879534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5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45446"/>
            <a:ext cx="6928826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74" y="2286000"/>
            <a:ext cx="6928826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309" y="1287554"/>
            <a:ext cx="6213722" cy="3113064"/>
          </a:xfrm>
        </p:spPr>
        <p:txBody>
          <a:bodyPr anchor="t"/>
          <a:lstStyle>
            <a:lvl1pPr>
              <a:defRPr sz="58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308" y="4619708"/>
            <a:ext cx="5791692" cy="1476293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9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13411"/>
            <a:ext cx="6928826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2175" y="2135566"/>
            <a:ext cx="337185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35566"/>
            <a:ext cx="337185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3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79150"/>
            <a:ext cx="6928826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76" y="2013217"/>
            <a:ext cx="337184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00" b="0" cap="all" spc="400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175" y="3048000"/>
            <a:ext cx="337185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013216"/>
            <a:ext cx="337185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00" b="0" cap="all" spc="400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048000"/>
            <a:ext cx="337185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4703046" y="2876662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878879" y="4592407"/>
            <a:ext cx="606197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143001" y="2876662"/>
            <a:ext cx="72836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9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2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2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05" y="1558944"/>
            <a:ext cx="2459767" cy="1864196"/>
          </a:xfrm>
        </p:spPr>
        <p:txBody>
          <a:bodyPr anchor="b"/>
          <a:lstStyle>
            <a:lvl1pPr algn="r"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1" y="762000"/>
            <a:ext cx="4000499" cy="5334000"/>
          </a:xfrm>
        </p:spPr>
        <p:txBody>
          <a:bodyPr anchor="ctr"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667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2806" y="3649683"/>
            <a:ext cx="2424822" cy="1933605"/>
          </a:xfrm>
        </p:spPr>
        <p:txBody>
          <a:bodyPr/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8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157" y="1383126"/>
            <a:ext cx="2467415" cy="2045874"/>
          </a:xfrm>
        </p:spPr>
        <p:txBody>
          <a:bodyPr anchor="b"/>
          <a:lstStyle>
            <a:lvl1pPr algn="r">
              <a:defRPr sz="37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000501" y="762000"/>
            <a:ext cx="4000499" cy="5334000"/>
          </a:xfrm>
        </p:spPr>
        <p:txBody>
          <a:bodyPr anchor="t"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5158" y="3649683"/>
            <a:ext cx="2432469" cy="1684317"/>
          </a:xfrm>
        </p:spPr>
        <p:txBody>
          <a:bodyPr/>
          <a:lstStyle>
            <a:lvl1pPr marL="0" indent="0" algn="r">
              <a:buNone/>
              <a:defRPr sz="2133">
                <a:solidFill>
                  <a:schemeClr val="tx1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174" y="1041622"/>
            <a:ext cx="6928826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74" y="2286000"/>
            <a:ext cx="6928826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19154" y="4936959"/>
            <a:ext cx="26732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3" b="1" cap="all" spc="4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7521088" y="1655534"/>
            <a:ext cx="266942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 b="1" cap="all" spc="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9681" y="3219853"/>
            <a:ext cx="472240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02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00" userDrawn="1">
          <p15:clr>
            <a:srgbClr val="F26B43"/>
          </p15:clr>
        </p15:guide>
        <p15:guide id="4" pos="5040" userDrawn="1">
          <p15:clr>
            <a:srgbClr val="F26B43"/>
          </p15:clr>
        </p15:guide>
        <p15:guide id="16" pos="360" userDrawn="1">
          <p15:clr>
            <a:srgbClr val="F26B43"/>
          </p15:clr>
        </p15:guide>
        <p15:guide id="23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700" b="0" dirty="0">
                <a:ea typeface="+mj-lt"/>
                <a:cs typeface="+mj-lt"/>
              </a:rPr>
              <a:t>Dashboard Design</a:t>
            </a:r>
            <a:r>
              <a:rPr lang="en-US" sz="3700" dirty="0"/>
              <a:t> </a:t>
            </a:r>
            <a:r>
              <a:rPr sz="3700" dirty="0"/>
              <a:t>– Task 3</a:t>
            </a:r>
            <a:endParaRPr lang="en-US" sz="3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Ayush Rawat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is based on the Superstore Sales dataset.</a:t>
            </a:r>
          </a:p>
          <a:p>
            <a:endParaRPr/>
          </a:p>
          <a:p>
            <a:r>
              <a:t>Key columns used:</a:t>
            </a:r>
          </a:p>
          <a:p>
            <a:r>
              <a:t>- Order Date</a:t>
            </a:r>
          </a:p>
          <a:p>
            <a:r>
              <a:t>- Region</a:t>
            </a:r>
          </a:p>
          <a:p>
            <a:r>
              <a:t>- Category &amp; Sub-Category</a:t>
            </a:r>
          </a:p>
          <a:p>
            <a:r>
              <a:t>- Product Name</a:t>
            </a:r>
          </a:p>
          <a:p>
            <a:r>
              <a:t>- Sales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t>• Total Sales</a:t>
            </a:r>
            <a:endParaRPr lang="en-US"/>
          </a:p>
          <a:p>
            <a:pPr marL="0" indent="0">
              <a:buNone/>
            </a:pPr>
            <a:r>
              <a:t>• Total Orders</a:t>
            </a:r>
          </a:p>
          <a:p>
            <a:pPr marL="0" indent="0">
              <a:buNone/>
            </a:pPr>
            <a:r>
              <a:t>• Average Sales per Order</a:t>
            </a:r>
          </a:p>
          <a:p>
            <a:pPr marL="0" indent="0">
              <a:buNone/>
            </a:pPr>
            <a:r>
              <a:t>• YoY Sales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75C225-AFB2-E432-2AF1-381F7613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717"/>
            <a:ext cx="9144000" cy="5166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t>• West region contributes the highest sales.</a:t>
            </a:r>
            <a:endParaRPr lang="en-US"/>
          </a:p>
          <a:p>
            <a:pPr marL="0" indent="0">
              <a:buNone/>
            </a:pPr>
            <a:r>
              <a:t>• Technology is the top-performing category.</a:t>
            </a:r>
          </a:p>
          <a:p>
            <a:pPr marL="0" indent="0">
              <a:buNone/>
            </a:pPr>
            <a:r>
              <a:t>• Sales peak during November–December.</a:t>
            </a:r>
          </a:p>
          <a:p>
            <a:pPr marL="0" indent="0">
              <a:buNone/>
            </a:pPr>
            <a:r>
              <a:t>• Furniture category shows potential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PortalVTI</vt:lpstr>
      <vt:lpstr>Dashboard Design – Task 3</vt:lpstr>
      <vt:lpstr>Dataset Overview</vt:lpstr>
      <vt:lpstr>Key Performance Indicators (KPIs)</vt:lpstr>
      <vt:lpstr>PowerPoint Presentation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12</cp:revision>
  <dcterms:created xsi:type="dcterms:W3CDTF">2013-01-27T09:14:16Z</dcterms:created>
  <dcterms:modified xsi:type="dcterms:W3CDTF">2025-09-28T09:08:16Z</dcterms:modified>
  <cp:category/>
</cp:coreProperties>
</file>