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7F5D-F2C6-436A-BFFB-B7C64FC563E8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ECC8B-4E6A-44F4-92A8-856B016E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76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24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48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4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53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2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F926921-A131-4D28-8439-BF5FAA48E276}" type="datetimeFigureOut">
              <a:rPr lang="en-US" smtClean="0"/>
              <a:t>10-Jul-19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76DE7FF-037F-430E-B4AA-2F42CAD62B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0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LINKEDIN STATS</a:t>
            </a:r>
            <a:endParaRPr lang="en-US" dirty="0"/>
          </a:p>
        </p:txBody>
      </p:sp>
      <p:pic>
        <p:nvPicPr>
          <p:cNvPr id="4" name="Picture 3" descr="&lt;strong&gt;LinkedIn&lt;/strong&gt; Social Media News Sharing Strategi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23" y="3272925"/>
            <a:ext cx="4576354" cy="35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71114" cy="8130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3716 </a:t>
            </a:r>
            <a:r>
              <a:rPr lang="en-US" dirty="0" smtClean="0"/>
              <a:t>PEOPLE CONNECTED ON LIKEDIN</a:t>
            </a:r>
          </a:p>
          <a:p>
            <a:r>
              <a:rPr lang="en-US" dirty="0" smtClean="0"/>
              <a:t>CONNECTION FORM 3300 HAS INCREASED OVER AMOTH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9" r="68571" b="8095"/>
          <a:stretch/>
        </p:blipFill>
        <p:spPr>
          <a:xfrm>
            <a:off x="3280954" y="2638696"/>
            <a:ext cx="5480378" cy="42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054" y="107115"/>
            <a:ext cx="8770571" cy="1560716"/>
          </a:xfrm>
        </p:spPr>
        <p:txBody>
          <a:bodyPr/>
          <a:lstStyle/>
          <a:p>
            <a:r>
              <a:rPr lang="en-US" dirty="0" smtClean="0"/>
              <a:t>TOTAL FOLLOWERS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053" y="1370736"/>
            <a:ext cx="8770571" cy="3651504"/>
          </a:xfrm>
        </p:spPr>
        <p:txBody>
          <a:bodyPr/>
          <a:lstStyle/>
          <a:p>
            <a:r>
              <a:rPr lang="en-US" dirty="0" smtClean="0"/>
              <a:t>A TOTAL OF </a:t>
            </a:r>
            <a:r>
              <a:rPr lang="en-US" dirty="0" smtClean="0"/>
              <a:t>1436 followers in LIKEDIN 	</a:t>
            </a:r>
          </a:p>
          <a:p>
            <a:r>
              <a:rPr lang="en-US" dirty="0" smtClean="0"/>
              <a:t>Followers has increased from 1300 to 1436 and everyday people follow and send follow request to us for increasing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52406" r="75844" b="7401"/>
          <a:stretch/>
        </p:blipFill>
        <p:spPr>
          <a:xfrm>
            <a:off x="4439362" y="2792584"/>
            <a:ext cx="2873828" cy="40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972" y="568345"/>
            <a:ext cx="9777045" cy="12463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FOLLOWERS FROM THE LOCATION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3" b="5299"/>
          <a:stretch/>
        </p:blipFill>
        <p:spPr>
          <a:xfrm>
            <a:off x="117229" y="1434906"/>
            <a:ext cx="12019855" cy="4951826"/>
          </a:xfrm>
        </p:spPr>
      </p:pic>
    </p:spTree>
    <p:extLst>
      <p:ext uri="{BB962C8B-B14F-4D97-AF65-F5344CB8AC3E}">
        <p14:creationId xmlns:p14="http://schemas.microsoft.com/office/powerpoint/2010/main" val="35533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VIEWS AND SOURCES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1" b="9223"/>
          <a:stretch/>
        </p:blipFill>
        <p:spPr>
          <a:xfrm>
            <a:off x="703385" y="1659987"/>
            <a:ext cx="11370527" cy="4518770"/>
          </a:xfrm>
        </p:spPr>
      </p:pic>
    </p:spTree>
    <p:extLst>
      <p:ext uri="{BB962C8B-B14F-4D97-AF65-F5344CB8AC3E}">
        <p14:creationId xmlns:p14="http://schemas.microsoft.com/office/powerpoint/2010/main" val="33900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WITH HIGEST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0" t="18365" r="36631" b="5348"/>
          <a:stretch/>
        </p:blipFill>
        <p:spPr>
          <a:xfrm>
            <a:off x="4178105" y="1348703"/>
            <a:ext cx="4360983" cy="5606973"/>
          </a:xfrm>
        </p:spPr>
      </p:pic>
    </p:spTree>
    <p:extLst>
      <p:ext uri="{BB962C8B-B14F-4D97-AF65-F5344CB8AC3E}">
        <p14:creationId xmlns:p14="http://schemas.microsoft.com/office/powerpoint/2010/main" val="41673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117</TotalTime>
  <Words>36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Schoolbook</vt:lpstr>
      <vt:lpstr>Corbel</vt:lpstr>
      <vt:lpstr>Feathered</vt:lpstr>
      <vt:lpstr>LINKEDIN STATS</vt:lpstr>
      <vt:lpstr>TOTAL CONNECTIONS</vt:lpstr>
      <vt:lpstr>TOTAL FOLLOWERS</vt:lpstr>
      <vt:lpstr>FOLLOWERS FROM THE LOCATION</vt:lpstr>
      <vt:lpstr>VIEWS AND SOURCES</vt:lpstr>
      <vt:lpstr>POST WITH HIGEST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STATS</dc:title>
  <dc:creator>ayush negi</dc:creator>
  <cp:lastModifiedBy>ayush negi</cp:lastModifiedBy>
  <cp:revision>6</cp:revision>
  <dcterms:created xsi:type="dcterms:W3CDTF">2019-07-09T10:15:23Z</dcterms:created>
  <dcterms:modified xsi:type="dcterms:W3CDTF">2019-07-10T02:39:49Z</dcterms:modified>
</cp:coreProperties>
</file>