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E8578BF-A242-48AA-BAC8-682F91FD0D8A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1126DB-F1C7-47CE-A08B-8EFFC7A36D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09600"/>
            <a:ext cx="6172200" cy="2895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HAPPYEASY</a:t>
            </a:r>
            <a:r>
              <a:rPr lang="en-US" dirty="0" smtClean="0">
                <a:solidFill>
                  <a:srgbClr val="FF6600"/>
                </a:solidFill>
              </a:rPr>
              <a:t>FLY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FLIGHT RESERVATION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BY:- AYUSH GUPTA</a:t>
            </a:r>
          </a:p>
          <a:p>
            <a:r>
              <a:rPr lang="en-US" dirty="0" smtClean="0"/>
              <a:t>Employee Id:- 46022394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6600"/>
                </a:solidFill>
              </a:rPr>
              <a:t>HAPPYEASY</a:t>
            </a:r>
            <a:r>
              <a:rPr lang="en-US" dirty="0" smtClean="0">
                <a:solidFill>
                  <a:srgbClr val="FF6600"/>
                </a:solidFill>
              </a:rPr>
              <a:t>FLY </a:t>
            </a:r>
            <a:r>
              <a:rPr lang="en-US" dirty="0" smtClean="0"/>
              <a:t>is created to meet </a:t>
            </a:r>
            <a:r>
              <a:rPr lang="en-IN" dirty="0" smtClean="0">
                <a:cs typeface="Times New Roman" panose="02020603050405020304" pitchFamily="18" charset="0"/>
              </a:rPr>
              <a:t>the </a:t>
            </a:r>
            <a:r>
              <a:rPr lang="en-IN" dirty="0" smtClean="0">
                <a:cs typeface="Times New Roman" panose="02020603050405020304" pitchFamily="18" charset="0"/>
              </a:rPr>
              <a:t>needs of online </a:t>
            </a:r>
            <a:r>
              <a:rPr lang="en-IN" dirty="0" smtClean="0">
                <a:cs typeface="Times New Roman" panose="02020603050405020304" pitchFamily="18" charset="0"/>
              </a:rPr>
              <a:t>Flight Reservation System:</a:t>
            </a:r>
            <a:endParaRPr lang="en-IN" dirty="0" smtClean="0"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 </a:t>
            </a:r>
            <a:r>
              <a:rPr lang="en-IN" dirty="0" smtClean="0">
                <a:cs typeface="Times New Roman" panose="02020603050405020304" pitchFamily="18" charset="0"/>
              </a:rPr>
              <a:t>Login/register user</a:t>
            </a:r>
          </a:p>
          <a:p>
            <a:pPr marL="0" indent="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Search Flights</a:t>
            </a:r>
          </a:p>
          <a:p>
            <a:pPr marL="0" indent="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 Book Tickets</a:t>
            </a:r>
          </a:p>
          <a:p>
            <a:pPr marL="0" indent="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Show existing tickets</a:t>
            </a:r>
          </a:p>
          <a:p>
            <a:pPr marL="0" indent="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Cancel Booking</a:t>
            </a:r>
            <a:endParaRPr lang="en-IN" dirty="0" smtClean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200" b="1" dirty="0" smtClean="0"/>
              <a:t>Presentation Layer</a:t>
            </a:r>
            <a:r>
              <a:rPr lang="en-US" sz="2000" b="1" dirty="0" smtClean="0"/>
              <a:t>:</a:t>
            </a:r>
          </a:p>
          <a:p>
            <a:pPr marL="822960" lvl="1" indent="-457200"/>
            <a:r>
              <a:rPr lang="en-US" sz="1600" dirty="0" err="1" smtClean="0">
                <a:cs typeface="Times New Roman" panose="02020603050405020304" pitchFamily="18" charset="0"/>
              </a:rPr>
              <a:t>NodeJS</a:t>
            </a:r>
            <a:r>
              <a:rPr lang="en-US" sz="1600" dirty="0" smtClean="0">
                <a:cs typeface="Times New Roman" panose="02020603050405020304" pitchFamily="18" charset="0"/>
              </a:rPr>
              <a:t> v12.16.0 (</a:t>
            </a:r>
            <a:r>
              <a:rPr lang="en-US" sz="1600" dirty="0" err="1" smtClean="0">
                <a:cs typeface="Times New Roman" panose="02020603050405020304" pitchFamily="18" charset="0"/>
              </a:rPr>
              <a:t>Javascript</a:t>
            </a:r>
            <a:r>
              <a:rPr lang="en-US" sz="1600" dirty="0" smtClean="0">
                <a:cs typeface="Times New Roman" panose="02020603050405020304" pitchFamily="18" charset="0"/>
              </a:rPr>
              <a:t> Runtime            </a:t>
            </a:r>
            <a:r>
              <a:rPr lang="en-US" sz="1600" dirty="0" smtClean="0">
                <a:cs typeface="Times New Roman" panose="02020603050405020304" pitchFamily="18" charset="0"/>
              </a:rPr>
              <a:t>Environment</a:t>
            </a:r>
            <a:r>
              <a:rPr lang="en-US" sz="1600" dirty="0" smtClean="0">
                <a:cs typeface="Times New Roman" panose="02020603050405020304" pitchFamily="18" charset="0"/>
              </a:rPr>
              <a:t>)</a:t>
            </a:r>
          </a:p>
          <a:p>
            <a:pPr marL="822960" lvl="1" indent="-457200"/>
            <a:r>
              <a:rPr lang="en-US" sz="1600" dirty="0" smtClean="0">
                <a:cs typeface="Times New Roman" panose="02020603050405020304" pitchFamily="18" charset="0"/>
              </a:rPr>
              <a:t>Angular 8 (framework to develop web apps)</a:t>
            </a:r>
          </a:p>
          <a:p>
            <a:pPr marL="822960" lvl="1" indent="-457200"/>
            <a:r>
              <a:rPr lang="en-US" sz="1600" dirty="0" err="1" smtClean="0">
                <a:cs typeface="Times New Roman" panose="02020603050405020304" pitchFamily="18" charset="0"/>
              </a:rPr>
              <a:t>VSCode</a:t>
            </a:r>
            <a:r>
              <a:rPr lang="en-US" sz="1600" dirty="0" smtClean="0">
                <a:cs typeface="Times New Roman" panose="02020603050405020304" pitchFamily="18" charset="0"/>
              </a:rPr>
              <a:t> 1.44 (to develop front end)</a:t>
            </a:r>
            <a:endParaRPr lang="en-US" sz="1700" dirty="0" smtClean="0"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sz="2000" b="1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200" b="1" dirty="0" smtClean="0"/>
              <a:t>Business Layer:</a:t>
            </a:r>
          </a:p>
          <a:p>
            <a:pPr marL="822960" lvl="1" indent="-457200"/>
            <a:r>
              <a:rPr lang="en-US" sz="1700" dirty="0" smtClean="0"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cs typeface="Times New Roman" panose="02020603050405020304" pitchFamily="18" charset="0"/>
              </a:rPr>
              <a:t>Java 8</a:t>
            </a:r>
            <a:r>
              <a:rPr lang="en-US" sz="1800" dirty="0" smtClean="0">
                <a:cs typeface="Times New Roman" panose="02020603050405020304" pitchFamily="18" charset="0"/>
                <a:sym typeface="Arial"/>
              </a:rPr>
              <a:t> (base programming language</a:t>
            </a:r>
            <a:r>
              <a:rPr lang="en-US" sz="1800" dirty="0" smtClean="0"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822960" lvl="1" indent="-457200"/>
            <a:r>
              <a:rPr lang="en-US" sz="1800" dirty="0" smtClean="0">
                <a:cs typeface="Times New Roman" panose="02020603050405020304" pitchFamily="18" charset="0"/>
                <a:sym typeface="Arial"/>
              </a:rPr>
              <a:t>Post</a:t>
            </a:r>
            <a:r>
              <a:rPr lang="en-US" sz="1800" dirty="0" smtClean="0">
                <a:cs typeface="Times New Roman" panose="02020603050405020304" pitchFamily="18" charset="0"/>
              </a:rPr>
              <a:t>man </a:t>
            </a:r>
            <a:r>
              <a:rPr lang="en-US" sz="1800" dirty="0" smtClean="0">
                <a:cs typeface="Times New Roman" panose="02020603050405020304" pitchFamily="18" charset="0"/>
                <a:sym typeface="Arial"/>
              </a:rPr>
              <a:t>(for running </a:t>
            </a:r>
            <a:r>
              <a:rPr lang="en-US" sz="1800" dirty="0" err="1" smtClean="0">
                <a:cs typeface="Times New Roman" panose="02020603050405020304" pitchFamily="18" charset="0"/>
                <a:sym typeface="Arial"/>
              </a:rPr>
              <a:t>RESTful</a:t>
            </a:r>
            <a:r>
              <a:rPr lang="en-US" sz="1800" dirty="0" smtClean="0">
                <a:cs typeface="Times New Roman" panose="02020603050405020304" pitchFamily="18" charset="0"/>
                <a:sym typeface="Arial"/>
              </a:rPr>
              <a:t> service</a:t>
            </a:r>
            <a:r>
              <a:rPr lang="en-US" sz="1800" dirty="0" smtClean="0"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822960" lvl="1" indent="-457200"/>
            <a:r>
              <a:rPr lang="en-US" sz="1800" dirty="0" smtClean="0">
                <a:cs typeface="Times New Roman" panose="02020603050405020304" pitchFamily="18" charset="0"/>
                <a:sym typeface="Arial"/>
              </a:rPr>
              <a:t>Spring </a:t>
            </a:r>
            <a:r>
              <a:rPr lang="en-US" sz="1800" dirty="0" smtClean="0">
                <a:cs typeface="Times New Roman" panose="02020603050405020304" pitchFamily="18" charset="0"/>
              </a:rPr>
              <a:t>Boot 2.2.6 (auto configuring</a:t>
            </a:r>
            <a:r>
              <a:rPr lang="en-US" sz="1800" dirty="0" smtClean="0">
                <a:cs typeface="Times New Roman" panose="02020603050405020304" pitchFamily="18" charset="0"/>
              </a:rPr>
              <a:t>)</a:t>
            </a:r>
            <a:endParaRPr lang="en-US" sz="1800" dirty="0" smtClean="0"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200" b="1" dirty="0" smtClean="0"/>
              <a:t>Persistence </a:t>
            </a:r>
            <a:r>
              <a:rPr lang="en-US" sz="2200" b="1" dirty="0" smtClean="0"/>
              <a:t>Layer</a:t>
            </a:r>
            <a:r>
              <a:rPr lang="en-US" sz="2000" b="1" dirty="0" smtClean="0"/>
              <a:t>:</a:t>
            </a:r>
          </a:p>
          <a:p>
            <a:pPr marL="822960" lvl="1" indent="-457200"/>
            <a:r>
              <a:rPr lang="en-US" sz="1600" dirty="0" smtClean="0">
                <a:cs typeface="Times New Roman" panose="02020603050405020304" pitchFamily="18" charset="0"/>
              </a:rPr>
              <a:t>Hibernate </a:t>
            </a:r>
            <a:r>
              <a:rPr lang="en-US" sz="1600" dirty="0" smtClean="0">
                <a:cs typeface="Times New Roman" panose="02020603050405020304" pitchFamily="18" charset="0"/>
              </a:rPr>
              <a:t>2.1 </a:t>
            </a:r>
            <a:r>
              <a:rPr lang="en-US" sz="1600" dirty="0" smtClean="0">
                <a:cs typeface="Times New Roman" panose="02020603050405020304" pitchFamily="18" charset="0"/>
                <a:sym typeface="Arial"/>
              </a:rPr>
              <a:t>(JPA implementation</a:t>
            </a:r>
            <a:r>
              <a:rPr lang="en-US" sz="1600" dirty="0" smtClean="0">
                <a:cs typeface="Times New Roman" panose="02020603050405020304" pitchFamily="18" charset="0"/>
                <a:sym typeface="Arial"/>
              </a:rPr>
              <a:t>)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22960" lvl="1" indent="-457200"/>
            <a:r>
              <a:rPr lang="en-IN" sz="1600" dirty="0" smtClean="0">
                <a:cs typeface="Times New Roman" panose="02020603050405020304" pitchFamily="18" charset="0"/>
              </a:rPr>
              <a:t>Spring </a:t>
            </a:r>
            <a:r>
              <a:rPr lang="en-IN" sz="1600" dirty="0" smtClean="0">
                <a:cs typeface="Times New Roman" panose="02020603050405020304" pitchFamily="18" charset="0"/>
              </a:rPr>
              <a:t>Data 2.2.6</a:t>
            </a:r>
            <a:r>
              <a:rPr lang="en-IN" sz="1600" dirty="0" smtClean="0">
                <a:cs typeface="Times New Roman" panose="02020603050405020304" pitchFamily="18" charset="0"/>
                <a:sym typeface="Arial"/>
              </a:rPr>
              <a:t> (</a:t>
            </a:r>
            <a:r>
              <a:rPr lang="en-IN" sz="1600" dirty="0" smtClean="0">
                <a:cs typeface="Times New Roman" panose="02020603050405020304" pitchFamily="18" charset="0"/>
              </a:rPr>
              <a:t>performing repository ops</a:t>
            </a:r>
            <a:r>
              <a:rPr lang="en-IN" sz="1600" dirty="0" smtClean="0">
                <a:cs typeface="Times New Roman" panose="02020603050405020304" pitchFamily="18" charset="0"/>
              </a:rPr>
              <a:t>)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822960" lvl="1" indent="-457200"/>
            <a:r>
              <a:rPr lang="en-US" sz="1800" dirty="0" smtClean="0">
                <a:cs typeface="Times New Roman" panose="02020603050405020304" pitchFamily="18" charset="0"/>
              </a:rPr>
              <a:t>Oracle </a:t>
            </a:r>
            <a:r>
              <a:rPr lang="en-US" sz="1800" dirty="0" smtClean="0">
                <a:cs typeface="Times New Roman" panose="02020603050405020304" pitchFamily="18" charset="0"/>
              </a:rPr>
              <a:t>Database 11g </a:t>
            </a:r>
            <a:r>
              <a:rPr lang="en-US" sz="1800" dirty="0" smtClean="0">
                <a:cs typeface="Times New Roman" panose="02020603050405020304" pitchFamily="18" charset="0"/>
                <a:sym typeface="Arial"/>
              </a:rPr>
              <a:t>(database storage)</a:t>
            </a:r>
          </a:p>
          <a:p>
            <a:pPr marL="822960" lvl="1" indent="-457200"/>
            <a:endParaRPr lang="en-US" sz="1700" dirty="0" smtClean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MAJOR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Login/Register </a:t>
            </a:r>
            <a:r>
              <a:rPr lang="en-US" sz="2000" dirty="0" smtClean="0"/>
              <a:t>:- User can login </a:t>
            </a:r>
            <a:r>
              <a:rPr lang="en-US" sz="2000" dirty="0" smtClean="0"/>
              <a:t>and register itself to use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Search Flights:- </a:t>
            </a:r>
            <a:r>
              <a:rPr lang="en-US" sz="2000" dirty="0" smtClean="0"/>
              <a:t>Logged in user can search flights by just entering source, destination &amp; date  </a:t>
            </a:r>
            <a:r>
              <a:rPr lang="en-US" sz="2000" dirty="0" smtClean="0"/>
              <a:t>then they will </a:t>
            </a:r>
            <a:r>
              <a:rPr lang="en-US" sz="2000" dirty="0" smtClean="0"/>
              <a:t>see all the available flights according to </a:t>
            </a:r>
            <a:r>
              <a:rPr lang="en-US" sz="2000" dirty="0" smtClean="0"/>
              <a:t>their </a:t>
            </a:r>
            <a:r>
              <a:rPr lang="en-US" sz="2000" dirty="0" smtClean="0"/>
              <a:t>search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Book Flight :- According to there choice user can book that flight. In </a:t>
            </a:r>
            <a:r>
              <a:rPr lang="en-US" sz="2000" dirty="0" smtClean="0"/>
              <a:t>this phase, </a:t>
            </a:r>
            <a:r>
              <a:rPr lang="en-US" sz="2000" dirty="0" smtClean="0"/>
              <a:t>user simply </a:t>
            </a:r>
            <a:r>
              <a:rPr lang="en-US" sz="2000" dirty="0" smtClean="0"/>
              <a:t>fill</a:t>
            </a:r>
            <a:r>
              <a:rPr lang="en-US" sz="2000" dirty="0" smtClean="0"/>
              <a:t>	               passenger details to book  </a:t>
            </a:r>
            <a:r>
              <a:rPr lang="en-US" sz="2000" dirty="0" smtClean="0"/>
              <a:t>a number </a:t>
            </a:r>
            <a:r>
              <a:rPr lang="en-US" sz="2000" dirty="0" smtClean="0"/>
              <a:t>of tickets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Show </a:t>
            </a:r>
            <a:r>
              <a:rPr lang="en-US" sz="2000" dirty="0" smtClean="0"/>
              <a:t>User’s bookings </a:t>
            </a:r>
            <a:r>
              <a:rPr lang="en-US" sz="2000" dirty="0" smtClean="0"/>
              <a:t>:- User can view there bookings in </a:t>
            </a:r>
            <a:r>
              <a:rPr lang="en-US" sz="2000" dirty="0" err="1" smtClean="0"/>
              <a:t>mybookings</a:t>
            </a:r>
            <a:r>
              <a:rPr lang="en-US" sz="2000" dirty="0" smtClean="0"/>
              <a:t> </a:t>
            </a:r>
            <a:r>
              <a:rPr lang="en-US" sz="2000" dirty="0" smtClean="0"/>
              <a:t>option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Cancel Booking :- User can simply cancel </a:t>
            </a:r>
            <a:r>
              <a:rPr lang="en-US" sz="2000" dirty="0" smtClean="0"/>
              <a:t>booked tickets.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Design and implementation of online flight reservation </a:t>
            </a:r>
            <a:r>
              <a:rPr lang="en-IN" dirty="0" smtClean="0">
                <a:cs typeface="Times New Roman" panose="02020603050405020304" pitchFamily="18" charset="0"/>
              </a:rPr>
              <a:t>system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A </a:t>
            </a:r>
            <a:r>
              <a:rPr lang="en-IN" dirty="0" smtClean="0">
                <a:cs typeface="Times New Roman" panose="02020603050405020304" pitchFamily="18" charset="0"/>
              </a:rPr>
              <a:t>user </a:t>
            </a:r>
            <a:r>
              <a:rPr lang="en-IN" dirty="0" smtClean="0">
                <a:cs typeface="Times New Roman" panose="02020603050405020304" pitchFamily="18" charset="0"/>
              </a:rPr>
              <a:t>can search different flights after entering the </a:t>
            </a:r>
            <a:r>
              <a:rPr lang="en-IN" dirty="0" smtClean="0">
                <a:cs typeface="Times New Roman" panose="02020603050405020304" pitchFamily="18" charset="0"/>
              </a:rPr>
              <a:t>source, destination locations </a:t>
            </a:r>
            <a:r>
              <a:rPr lang="en-IN" dirty="0" smtClean="0">
                <a:cs typeface="Times New Roman" panose="02020603050405020304" pitchFamily="18" charset="0"/>
              </a:rPr>
              <a:t>and date</a:t>
            </a:r>
            <a:r>
              <a:rPr lang="en-IN" dirty="0" smtClean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All the mentioned functionalities will be integrated together with the help of a Spring Boot &amp; Angular</a:t>
            </a:r>
            <a:r>
              <a:rPr lang="en-IN" dirty="0" smtClean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There will be a page dedicated to each functionality.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OUTSIDE THE 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Providing the facility to link bank account to initiate and refund transaction in booking and cancelling of tickets</a:t>
            </a:r>
            <a:r>
              <a:rPr lang="en-IN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Sending message or OTP regarding the details of the booking done to the customer's phone number</a:t>
            </a:r>
            <a:r>
              <a:rPr lang="en-IN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cs typeface="Times New Roman" panose="02020603050405020304" pitchFamily="18" charset="0"/>
              </a:rPr>
              <a:t>Actual transaction of money to and from the user’s bank account.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Social Media Integration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Cloud Services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wnload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309894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238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HAPPYEASYFLY  FLIGHT RESERVATION SYSTEM</vt:lpstr>
      <vt:lpstr>OBJECTIVE</vt:lpstr>
      <vt:lpstr>TECHNOLOGY STACK</vt:lpstr>
      <vt:lpstr>MAJOR FUNCTIONALITIES</vt:lpstr>
      <vt:lpstr>SCOPE OF THE PROJECT</vt:lpstr>
      <vt:lpstr>OUTSIDE THE SCOPE OF PROJECT</vt:lpstr>
      <vt:lpstr>FUTURE SCOPE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HAPPYEASYFLY  FLIGHT RESERVATION SYSTEM</dc:title>
  <dc:creator>HP</dc:creator>
  <cp:lastModifiedBy>HP</cp:lastModifiedBy>
  <cp:revision>2</cp:revision>
  <dcterms:created xsi:type="dcterms:W3CDTF">2020-05-03T08:43:46Z</dcterms:created>
  <dcterms:modified xsi:type="dcterms:W3CDTF">2020-05-03T09:25:26Z</dcterms:modified>
</cp:coreProperties>
</file>