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Kulim Park"/>
      <p:regular r:id="rId24"/>
      <p:bold r:id="rId25"/>
      <p:italic r:id="rId26"/>
      <p:boldItalic r:id="rId27"/>
    </p:embeddedFont>
    <p:embeddedFont>
      <p:font typeface="Manrope"/>
      <p:regular r:id="rId28"/>
      <p:bold r:id="rId29"/>
    </p:embeddedFont>
    <p:embeddedFont>
      <p:font typeface="PT Sans"/>
      <p:regular r:id="rId30"/>
      <p:bold r:id="rId31"/>
      <p:italic r:id="rId32"/>
      <p:boldItalic r:id="rId33"/>
    </p:embeddedFont>
    <p:embeddedFont>
      <p:font typeface="Kulim Park SemiBol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bold.fntdata"/><Relationship Id="rId30" Type="http://schemas.openxmlformats.org/officeDocument/2006/relationships/font" Target="fonts/PTSans-regular.fntdata"/><Relationship Id="rId33" Type="http://schemas.openxmlformats.org/officeDocument/2006/relationships/font" Target="fonts/PTSans-boldItalic.fntdata"/><Relationship Id="rId32" Type="http://schemas.openxmlformats.org/officeDocument/2006/relationships/font" Target="fonts/PTSans-italic.fntdata"/><Relationship Id="rId35" Type="http://schemas.openxmlformats.org/officeDocument/2006/relationships/font" Target="fonts/KulimParkSemiBold-bold.fntdata"/><Relationship Id="rId34" Type="http://schemas.openxmlformats.org/officeDocument/2006/relationships/font" Target="fonts/KulimParkSemiBold-regular.fntdata"/><Relationship Id="rId37" Type="http://schemas.openxmlformats.org/officeDocument/2006/relationships/font" Target="fonts/KulimParkSemiBold-boldItalic.fntdata"/><Relationship Id="rId36" Type="http://schemas.openxmlformats.org/officeDocument/2006/relationships/font" Target="fonts/KulimParkSemi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KulimPark-regular.fntdata"/><Relationship Id="rId23" Type="http://schemas.openxmlformats.org/officeDocument/2006/relationships/slide" Target="slides/slide19.xml"/><Relationship Id="rId26" Type="http://schemas.openxmlformats.org/officeDocument/2006/relationships/font" Target="fonts/KulimPark-italic.fntdata"/><Relationship Id="rId25" Type="http://schemas.openxmlformats.org/officeDocument/2006/relationships/font" Target="fonts/KulimPark-bold.fntdata"/><Relationship Id="rId28" Type="http://schemas.openxmlformats.org/officeDocument/2006/relationships/font" Target="fonts/Manrope-regular.fntdata"/><Relationship Id="rId27" Type="http://schemas.openxmlformats.org/officeDocument/2006/relationships/font" Target="fonts/KulimPark-boldItalic.fntdata"/><Relationship Id="rId29" Type="http://schemas.openxmlformats.org/officeDocument/2006/relationships/font" Target="fonts/Manrope-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316b778ccd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316b778ccd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316b778ccd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16b778ccd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ead61298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ead61298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31685add07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31685add07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316b778ccd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316b778ccd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316b778ccd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316b778ccd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316b778ccd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316b778ccd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316b778ccd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316b778ccd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16b778ccd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16b778ccd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16b778ccd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316b778ccd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24dc3920d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24dc3920d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ead612980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ead612980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ead61298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ead61298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24dc3920d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24dc3920d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24dc3920d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24dc3920d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16b778cc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316b778cc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ead612980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ead612980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16b778ccd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16b778ccd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813319">
            <a:off x="-1616877"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rot="-649785">
            <a:off x="6475477"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125387"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8823147">
            <a:off x="-2265377"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536238"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649785">
            <a:off x="716152"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244193">
            <a:off x="4086917"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9555807">
            <a:off x="-6119383"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723150" y="1494200"/>
            <a:ext cx="7697700" cy="15981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p2"/>
          <p:cNvSpPr txBox="1"/>
          <p:nvPr>
            <p:ph idx="1" type="subTitle"/>
          </p:nvPr>
        </p:nvSpPr>
        <p:spPr>
          <a:xfrm>
            <a:off x="1962550" y="3100575"/>
            <a:ext cx="5218500" cy="54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11"/>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txBox="1"/>
          <p:nvPr>
            <p:ph hasCustomPrompt="1" type="title"/>
          </p:nvPr>
        </p:nvSpPr>
        <p:spPr>
          <a:xfrm>
            <a:off x="1248600" y="1528200"/>
            <a:ext cx="6646800" cy="15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11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4" name="Google Shape;94;p11"/>
          <p:cNvSpPr txBox="1"/>
          <p:nvPr>
            <p:ph idx="1" type="subTitle"/>
          </p:nvPr>
        </p:nvSpPr>
        <p:spPr>
          <a:xfrm>
            <a:off x="1248450" y="3114175"/>
            <a:ext cx="6646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95"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0">
    <p:spTree>
      <p:nvGrpSpPr>
        <p:cNvPr id="96" name="Shape 96"/>
        <p:cNvGrpSpPr/>
        <p:nvPr/>
      </p:nvGrpSpPr>
      <p:grpSpPr>
        <a:xfrm>
          <a:off x="0" y="0"/>
          <a:ext cx="0" cy="0"/>
          <a:chOff x="0" y="0"/>
          <a:chExt cx="0" cy="0"/>
        </a:xfrm>
      </p:grpSpPr>
      <p:sp>
        <p:nvSpPr>
          <p:cNvPr id="97" name="Google Shape;97;p13"/>
          <p:cNvSpPr/>
          <p:nvPr/>
        </p:nvSpPr>
        <p:spPr>
          <a:xfrm flipH="1" rot="-514371">
            <a:off x="4546199" y="581678"/>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rot="10800000">
            <a:off x="6590028" y="-183052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1051413">
            <a:off x="5372927" y="-597860"/>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rot="6697654">
            <a:off x="-3373442" y="-4867145"/>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flipH="1" rot="9986681">
            <a:off x="-4180552" y="104304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txBox="1"/>
          <p:nvPr>
            <p:ph type="title"/>
          </p:nvPr>
        </p:nvSpPr>
        <p:spPr>
          <a:xfrm>
            <a:off x="3394963" y="1596925"/>
            <a:ext cx="3855600" cy="16101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13"/>
          <p:cNvSpPr txBox="1"/>
          <p:nvPr>
            <p:ph hasCustomPrompt="1" idx="2" type="title"/>
          </p:nvPr>
        </p:nvSpPr>
        <p:spPr>
          <a:xfrm>
            <a:off x="1893438" y="1677639"/>
            <a:ext cx="1498200" cy="11235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 name="Google Shape;104;p13"/>
          <p:cNvSpPr txBox="1"/>
          <p:nvPr>
            <p:ph idx="1" type="subTitle"/>
          </p:nvPr>
        </p:nvSpPr>
        <p:spPr>
          <a:xfrm>
            <a:off x="3394963" y="3246489"/>
            <a:ext cx="2752500" cy="71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5" name="Google Shape;105;p13"/>
          <p:cNvSpPr/>
          <p:nvPr/>
        </p:nvSpPr>
        <p:spPr>
          <a:xfrm flipH="1" rot="10800000">
            <a:off x="779327" y="3478782"/>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1">
    <p:spTree>
      <p:nvGrpSpPr>
        <p:cNvPr id="106" name="Shape 106"/>
        <p:cNvGrpSpPr/>
        <p:nvPr/>
      </p:nvGrpSpPr>
      <p:grpSpPr>
        <a:xfrm>
          <a:off x="0" y="0"/>
          <a:ext cx="0" cy="0"/>
          <a:chOff x="0" y="0"/>
          <a:chExt cx="0" cy="0"/>
        </a:xfrm>
      </p:grpSpPr>
      <p:sp>
        <p:nvSpPr>
          <p:cNvPr id="107" name="Google Shape;107;p14"/>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txBox="1"/>
          <p:nvPr>
            <p:ph type="title"/>
          </p:nvPr>
        </p:nvSpPr>
        <p:spPr>
          <a:xfrm>
            <a:off x="1549950" y="1929275"/>
            <a:ext cx="6044100" cy="1610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14"/>
          <p:cNvSpPr txBox="1"/>
          <p:nvPr>
            <p:ph hasCustomPrompt="1" idx="2" type="title"/>
          </p:nvPr>
        </p:nvSpPr>
        <p:spPr>
          <a:xfrm>
            <a:off x="3822900" y="845239"/>
            <a:ext cx="1498200" cy="112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 name="Google Shape;114;p14"/>
          <p:cNvSpPr txBox="1"/>
          <p:nvPr>
            <p:ph idx="1" type="subTitle"/>
          </p:nvPr>
        </p:nvSpPr>
        <p:spPr>
          <a:xfrm>
            <a:off x="2414570" y="3578849"/>
            <a:ext cx="4314900" cy="719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5" name="Google Shape;115;p14"/>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35">
    <p:spTree>
      <p:nvGrpSpPr>
        <p:cNvPr id="116" name="Shape 116"/>
        <p:cNvGrpSpPr/>
        <p:nvPr/>
      </p:nvGrpSpPr>
      <p:grpSpPr>
        <a:xfrm>
          <a:off x="0" y="0"/>
          <a:ext cx="0" cy="0"/>
          <a:chOff x="0" y="0"/>
          <a:chExt cx="0" cy="0"/>
        </a:xfrm>
      </p:grpSpPr>
      <p:sp>
        <p:nvSpPr>
          <p:cNvPr id="117" name="Google Shape;117;p15"/>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txBox="1"/>
          <p:nvPr>
            <p:ph type="title"/>
          </p:nvPr>
        </p:nvSpPr>
        <p:spPr>
          <a:xfrm>
            <a:off x="1309450" y="2081675"/>
            <a:ext cx="4314900" cy="16101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3" name="Google Shape;123;p15"/>
          <p:cNvSpPr txBox="1"/>
          <p:nvPr>
            <p:ph hasCustomPrompt="1" idx="2" type="title"/>
          </p:nvPr>
        </p:nvSpPr>
        <p:spPr>
          <a:xfrm>
            <a:off x="6066050" y="691889"/>
            <a:ext cx="1498200" cy="112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4" name="Google Shape;124;p15"/>
          <p:cNvSpPr txBox="1"/>
          <p:nvPr>
            <p:ph idx="1" type="subTitle"/>
          </p:nvPr>
        </p:nvSpPr>
        <p:spPr>
          <a:xfrm>
            <a:off x="1309450" y="3731249"/>
            <a:ext cx="4314900" cy="719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5" name="Google Shape;125;p15"/>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6" name="Shape 126"/>
        <p:cNvGrpSpPr/>
        <p:nvPr/>
      </p:nvGrpSpPr>
      <p:grpSpPr>
        <a:xfrm>
          <a:off x="0" y="0"/>
          <a:ext cx="0" cy="0"/>
          <a:chOff x="0" y="0"/>
          <a:chExt cx="0" cy="0"/>
        </a:xfrm>
      </p:grpSpPr>
      <p:sp>
        <p:nvSpPr>
          <p:cNvPr id="127" name="Google Shape;127;p16"/>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1118566" y="1549193"/>
            <a:ext cx="1350837" cy="973145"/>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flipH="1">
            <a:off x="4816263" y="1549200"/>
            <a:ext cx="1350837" cy="973145"/>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flipH="1">
            <a:off x="6912085" y="1489537"/>
            <a:ext cx="1162249" cy="1032817"/>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3050700" y="1519363"/>
            <a:ext cx="1095097" cy="973144"/>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ph type="title"/>
          </p:nvPr>
        </p:nvSpPr>
        <p:spPr>
          <a:xfrm>
            <a:off x="73277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8" name="Google Shape;138;p16"/>
          <p:cNvSpPr txBox="1"/>
          <p:nvPr>
            <p:ph idx="1" type="subTitle"/>
          </p:nvPr>
        </p:nvSpPr>
        <p:spPr>
          <a:xfrm>
            <a:off x="73278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39" name="Google Shape;139;p16"/>
          <p:cNvSpPr txBox="1"/>
          <p:nvPr>
            <p:ph hasCustomPrompt="1" idx="2" type="title"/>
          </p:nvPr>
        </p:nvSpPr>
        <p:spPr>
          <a:xfrm>
            <a:off x="73277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6"/>
          <p:cNvSpPr txBox="1"/>
          <p:nvPr>
            <p:ph idx="3" type="title"/>
          </p:nvPr>
        </p:nvSpPr>
        <p:spPr>
          <a:xfrm>
            <a:off x="268025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1" name="Google Shape;141;p16"/>
          <p:cNvSpPr txBox="1"/>
          <p:nvPr>
            <p:ph idx="4" type="subTitle"/>
          </p:nvPr>
        </p:nvSpPr>
        <p:spPr>
          <a:xfrm>
            <a:off x="268026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2" name="Google Shape;142;p16"/>
          <p:cNvSpPr txBox="1"/>
          <p:nvPr>
            <p:ph idx="5" type="title"/>
          </p:nvPr>
        </p:nvSpPr>
        <p:spPr>
          <a:xfrm>
            <a:off x="462772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 name="Google Shape;143;p16"/>
          <p:cNvSpPr txBox="1"/>
          <p:nvPr>
            <p:ph idx="6" type="subTitle"/>
          </p:nvPr>
        </p:nvSpPr>
        <p:spPr>
          <a:xfrm>
            <a:off x="462773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4" name="Google Shape;144;p16"/>
          <p:cNvSpPr txBox="1"/>
          <p:nvPr>
            <p:ph idx="7" type="title"/>
          </p:nvPr>
        </p:nvSpPr>
        <p:spPr>
          <a:xfrm>
            <a:off x="657520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 name="Google Shape;145;p16"/>
          <p:cNvSpPr txBox="1"/>
          <p:nvPr>
            <p:ph idx="8" type="subTitle"/>
          </p:nvPr>
        </p:nvSpPr>
        <p:spPr>
          <a:xfrm>
            <a:off x="657521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6" name="Google Shape;146;p16"/>
          <p:cNvSpPr txBox="1"/>
          <p:nvPr>
            <p:ph hasCustomPrompt="1" idx="9" type="title"/>
          </p:nvPr>
        </p:nvSpPr>
        <p:spPr>
          <a:xfrm>
            <a:off x="268024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6"/>
          <p:cNvSpPr txBox="1"/>
          <p:nvPr>
            <p:ph hasCustomPrompt="1" idx="13" type="title"/>
          </p:nvPr>
        </p:nvSpPr>
        <p:spPr>
          <a:xfrm>
            <a:off x="4627721"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6"/>
          <p:cNvSpPr txBox="1"/>
          <p:nvPr>
            <p:ph hasCustomPrompt="1" idx="14" type="title"/>
          </p:nvPr>
        </p:nvSpPr>
        <p:spPr>
          <a:xfrm>
            <a:off x="657519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6"/>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7">
    <p:spTree>
      <p:nvGrpSpPr>
        <p:cNvPr id="150" name="Shape 150"/>
        <p:cNvGrpSpPr/>
        <p:nvPr/>
      </p:nvGrpSpPr>
      <p:grpSpPr>
        <a:xfrm>
          <a:off x="0" y="0"/>
          <a:ext cx="0" cy="0"/>
          <a:chOff x="0" y="0"/>
          <a:chExt cx="0" cy="0"/>
        </a:xfrm>
      </p:grpSpPr>
      <p:sp>
        <p:nvSpPr>
          <p:cNvPr id="151" name="Google Shape;151;p17"/>
          <p:cNvSpPr/>
          <p:nvPr/>
        </p:nvSpPr>
        <p:spPr>
          <a:xfrm rot="-9339447">
            <a:off x="7118442" y="32165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flipH="1" rot="10285603">
            <a:off x="-6088365" y="-16178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flipH="1" rot="-649785">
            <a:off x="-1251909" y="-487200"/>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flipH="1" rot="-813319">
            <a:off x="7653159" y="-356639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flipH="1" rot="-9989847">
            <a:off x="-4910832" y="2960605"/>
            <a:ext cx="7826215" cy="287790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flipH="1" rot="-323977">
            <a:off x="6050295" y="-977077"/>
            <a:ext cx="7826148" cy="2877876"/>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txBox="1"/>
          <p:nvPr>
            <p:ph type="title"/>
          </p:nvPr>
        </p:nvSpPr>
        <p:spPr>
          <a:xfrm>
            <a:off x="1987675" y="1412700"/>
            <a:ext cx="2430000" cy="837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8" name="Google Shape;158;p17"/>
          <p:cNvSpPr txBox="1"/>
          <p:nvPr>
            <p:ph idx="1" type="subTitle"/>
          </p:nvPr>
        </p:nvSpPr>
        <p:spPr>
          <a:xfrm>
            <a:off x="1987700" y="2292125"/>
            <a:ext cx="2430000" cy="61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9" name="Google Shape;159;p17"/>
          <p:cNvSpPr txBox="1"/>
          <p:nvPr>
            <p:ph hasCustomPrompt="1" idx="2" type="title"/>
          </p:nvPr>
        </p:nvSpPr>
        <p:spPr>
          <a:xfrm>
            <a:off x="845800" y="1888050"/>
            <a:ext cx="812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7"/>
          <p:cNvSpPr txBox="1"/>
          <p:nvPr>
            <p:ph idx="3" type="title"/>
          </p:nvPr>
        </p:nvSpPr>
        <p:spPr>
          <a:xfrm>
            <a:off x="1928100" y="3162748"/>
            <a:ext cx="2430000" cy="837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17"/>
          <p:cNvSpPr txBox="1"/>
          <p:nvPr>
            <p:ph idx="4" type="subTitle"/>
          </p:nvPr>
        </p:nvSpPr>
        <p:spPr>
          <a:xfrm>
            <a:off x="1928125" y="4042172"/>
            <a:ext cx="2430000" cy="61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2" name="Google Shape;162;p17"/>
          <p:cNvSpPr txBox="1"/>
          <p:nvPr>
            <p:ph idx="5" type="title"/>
          </p:nvPr>
        </p:nvSpPr>
        <p:spPr>
          <a:xfrm>
            <a:off x="6000750" y="1412688"/>
            <a:ext cx="2430000" cy="837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17"/>
          <p:cNvSpPr txBox="1"/>
          <p:nvPr>
            <p:ph idx="6" type="subTitle"/>
          </p:nvPr>
        </p:nvSpPr>
        <p:spPr>
          <a:xfrm>
            <a:off x="6000775" y="2292102"/>
            <a:ext cx="2430000" cy="61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4" name="Google Shape;164;p17"/>
          <p:cNvSpPr txBox="1"/>
          <p:nvPr>
            <p:ph idx="7" type="title"/>
          </p:nvPr>
        </p:nvSpPr>
        <p:spPr>
          <a:xfrm>
            <a:off x="5981196" y="3162738"/>
            <a:ext cx="2430000" cy="837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17"/>
          <p:cNvSpPr txBox="1"/>
          <p:nvPr>
            <p:ph idx="8" type="subTitle"/>
          </p:nvPr>
        </p:nvSpPr>
        <p:spPr>
          <a:xfrm>
            <a:off x="5981200" y="4042161"/>
            <a:ext cx="2430000" cy="61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6" name="Google Shape;166;p17"/>
          <p:cNvSpPr txBox="1"/>
          <p:nvPr>
            <p:ph hasCustomPrompt="1" idx="9" type="title"/>
          </p:nvPr>
        </p:nvSpPr>
        <p:spPr>
          <a:xfrm>
            <a:off x="845798" y="3644250"/>
            <a:ext cx="812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7" name="Google Shape;167;p17"/>
          <p:cNvSpPr txBox="1"/>
          <p:nvPr>
            <p:ph hasCustomPrompt="1" idx="13" type="title"/>
          </p:nvPr>
        </p:nvSpPr>
        <p:spPr>
          <a:xfrm>
            <a:off x="4895098" y="1888050"/>
            <a:ext cx="812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8" name="Google Shape;168;p17"/>
          <p:cNvSpPr txBox="1"/>
          <p:nvPr>
            <p:ph hasCustomPrompt="1" idx="14" type="title"/>
          </p:nvPr>
        </p:nvSpPr>
        <p:spPr>
          <a:xfrm>
            <a:off x="4895098" y="3644250"/>
            <a:ext cx="812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7"/>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70" name="Shape 170"/>
        <p:cNvGrpSpPr/>
        <p:nvPr/>
      </p:nvGrpSpPr>
      <p:grpSpPr>
        <a:xfrm>
          <a:off x="0" y="0"/>
          <a:ext cx="0" cy="0"/>
          <a:chOff x="0" y="0"/>
          <a:chExt cx="0" cy="0"/>
        </a:xfrm>
      </p:grpSpPr>
      <p:sp>
        <p:nvSpPr>
          <p:cNvPr id="171" name="Google Shape;171;p18"/>
          <p:cNvSpPr txBox="1"/>
          <p:nvPr>
            <p:ph type="title"/>
          </p:nvPr>
        </p:nvSpPr>
        <p:spPr>
          <a:xfrm>
            <a:off x="723300" y="3402013"/>
            <a:ext cx="3848700" cy="531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2" name="Google Shape;172;p18"/>
          <p:cNvSpPr txBox="1"/>
          <p:nvPr>
            <p:ph idx="1" type="subTitle"/>
          </p:nvPr>
        </p:nvSpPr>
        <p:spPr>
          <a:xfrm>
            <a:off x="723350" y="822500"/>
            <a:ext cx="4902000" cy="207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2">
    <p:spTree>
      <p:nvGrpSpPr>
        <p:cNvPr id="173" name="Shape 173"/>
        <p:cNvGrpSpPr/>
        <p:nvPr/>
      </p:nvGrpSpPr>
      <p:grpSpPr>
        <a:xfrm>
          <a:off x="0" y="0"/>
          <a:ext cx="0" cy="0"/>
          <a:chOff x="0" y="0"/>
          <a:chExt cx="0" cy="0"/>
        </a:xfrm>
      </p:grpSpPr>
      <p:sp>
        <p:nvSpPr>
          <p:cNvPr id="174" name="Google Shape;174;p19"/>
          <p:cNvSpPr/>
          <p:nvPr/>
        </p:nvSpPr>
        <p:spPr>
          <a:xfrm flipH="1" rot="-7269862">
            <a:off x="1986429" y="-4605738"/>
            <a:ext cx="7471639" cy="477178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rot="-10558870">
            <a:off x="5522782" y="-185325"/>
            <a:ext cx="6402110" cy="5689154"/>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rot="6189239">
            <a:off x="4325710" y="1085979"/>
            <a:ext cx="7825966" cy="2877809"/>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rot="514371">
            <a:off x="-5180633" y="-979678"/>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rot="2141143">
            <a:off x="-1290068" y="-2916503"/>
            <a:ext cx="5766686" cy="368291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rot="10800000">
            <a:off x="-126965" y="3402013"/>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rot="-7948588">
            <a:off x="-5205140" y="1519073"/>
            <a:ext cx="8200910" cy="3015686"/>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txBox="1"/>
          <p:nvPr>
            <p:ph type="title"/>
          </p:nvPr>
        </p:nvSpPr>
        <p:spPr>
          <a:xfrm>
            <a:off x="2064826" y="3261285"/>
            <a:ext cx="50145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82" name="Google Shape;182;p19"/>
          <p:cNvSpPr txBox="1"/>
          <p:nvPr>
            <p:ph idx="1" type="subTitle"/>
          </p:nvPr>
        </p:nvSpPr>
        <p:spPr>
          <a:xfrm>
            <a:off x="1378650" y="1348062"/>
            <a:ext cx="6386700" cy="141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83" name="Shape 183"/>
        <p:cNvGrpSpPr/>
        <p:nvPr/>
      </p:nvGrpSpPr>
      <p:grpSpPr>
        <a:xfrm>
          <a:off x="0" y="0"/>
          <a:ext cx="0" cy="0"/>
          <a:chOff x="0" y="0"/>
          <a:chExt cx="0" cy="0"/>
        </a:xfrm>
      </p:grpSpPr>
      <p:sp>
        <p:nvSpPr>
          <p:cNvPr id="184" name="Google Shape;184;p20"/>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title"/>
          </p:nvPr>
        </p:nvSpPr>
        <p:spPr>
          <a:xfrm>
            <a:off x="716550" y="1929275"/>
            <a:ext cx="3855600" cy="16101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723300" y="845239"/>
            <a:ext cx="1498200" cy="11235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 name="Google Shape;27;p3"/>
          <p:cNvSpPr txBox="1"/>
          <p:nvPr>
            <p:ph idx="1" type="subTitle"/>
          </p:nvPr>
        </p:nvSpPr>
        <p:spPr>
          <a:xfrm>
            <a:off x="716550" y="3578839"/>
            <a:ext cx="2752500" cy="71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 name="Google Shape;28;p3"/>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6">
    <p:spTree>
      <p:nvGrpSpPr>
        <p:cNvPr id="192" name="Shape 192"/>
        <p:cNvGrpSpPr/>
        <p:nvPr/>
      </p:nvGrpSpPr>
      <p:grpSpPr>
        <a:xfrm>
          <a:off x="0" y="0"/>
          <a:ext cx="0" cy="0"/>
          <a:chOff x="0" y="0"/>
          <a:chExt cx="0" cy="0"/>
        </a:xfrm>
      </p:grpSpPr>
      <p:sp>
        <p:nvSpPr>
          <p:cNvPr id="193" name="Google Shape;193;p21"/>
          <p:cNvSpPr/>
          <p:nvPr/>
        </p:nvSpPr>
        <p:spPr>
          <a:xfrm rot="-3394465">
            <a:off x="-3638445" y="4611893"/>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flipH="1">
            <a:off x="-5015862" y="-4052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flipH="1" rot="-3052073">
            <a:off x="-4888312" y="1110880"/>
            <a:ext cx="7826119" cy="287786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rot="649760">
            <a:off x="-4262669" y="1892117"/>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flipH="1" rot="-813319">
            <a:off x="4754300" y="-2305086"/>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flipH="1" rot="10285603">
            <a:off x="4790126" y="3666917"/>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flipH="1" rot="4726292">
            <a:off x="5414633" y="2626082"/>
            <a:ext cx="7826019" cy="287782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3">
    <p:spTree>
      <p:nvGrpSpPr>
        <p:cNvPr id="201" name="Shape 201"/>
        <p:cNvGrpSpPr/>
        <p:nvPr/>
      </p:nvGrpSpPr>
      <p:grpSpPr>
        <a:xfrm>
          <a:off x="0" y="0"/>
          <a:ext cx="0" cy="0"/>
          <a:chOff x="0" y="0"/>
          <a:chExt cx="0" cy="0"/>
        </a:xfrm>
      </p:grpSpPr>
      <p:sp>
        <p:nvSpPr>
          <p:cNvPr id="202" name="Google Shape;202;p22"/>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203" name="Shape 203"/>
        <p:cNvGrpSpPr/>
        <p:nvPr/>
      </p:nvGrpSpPr>
      <p:grpSpPr>
        <a:xfrm>
          <a:off x="0" y="0"/>
          <a:ext cx="0" cy="0"/>
          <a:chOff x="0" y="0"/>
          <a:chExt cx="0" cy="0"/>
        </a:xfrm>
      </p:grpSpPr>
      <p:sp>
        <p:nvSpPr>
          <p:cNvPr id="204" name="Google Shape;204;p23"/>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txBox="1"/>
          <p:nvPr>
            <p:ph type="title"/>
          </p:nvPr>
        </p:nvSpPr>
        <p:spPr>
          <a:xfrm>
            <a:off x="1749775" y="1339400"/>
            <a:ext cx="5644500" cy="153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1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1" name="Google Shape;211;p23"/>
          <p:cNvSpPr txBox="1"/>
          <p:nvPr>
            <p:ph idx="1" type="subTitle"/>
          </p:nvPr>
        </p:nvSpPr>
        <p:spPr>
          <a:xfrm>
            <a:off x="2153800" y="2874400"/>
            <a:ext cx="48369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212" name="Shape 212"/>
        <p:cNvGrpSpPr/>
        <p:nvPr/>
      </p:nvGrpSpPr>
      <p:grpSpPr>
        <a:xfrm>
          <a:off x="0" y="0"/>
          <a:ext cx="0" cy="0"/>
          <a:chOff x="0" y="0"/>
          <a:chExt cx="0" cy="0"/>
        </a:xfrm>
      </p:grpSpPr>
      <p:sp>
        <p:nvSpPr>
          <p:cNvPr id="213" name="Google Shape;213;p24"/>
          <p:cNvSpPr/>
          <p:nvPr/>
        </p:nvSpPr>
        <p:spPr>
          <a:xfrm flipH="1" rot="4102360">
            <a:off x="-2758583" y="412968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rot="813319">
            <a:off x="-431355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txBox="1"/>
          <p:nvPr>
            <p:ph idx="1" type="subTitle"/>
          </p:nvPr>
        </p:nvSpPr>
        <p:spPr>
          <a:xfrm>
            <a:off x="723300" y="3021075"/>
            <a:ext cx="3394200" cy="113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16" name="Google Shape;216;p24"/>
          <p:cNvSpPr txBox="1"/>
          <p:nvPr>
            <p:ph type="title"/>
          </p:nvPr>
        </p:nvSpPr>
        <p:spPr>
          <a:xfrm flipH="1">
            <a:off x="719825" y="986925"/>
            <a:ext cx="2888400" cy="1917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17" name="Shape 217"/>
        <p:cNvGrpSpPr/>
        <p:nvPr/>
      </p:nvGrpSpPr>
      <p:grpSpPr>
        <a:xfrm>
          <a:off x="0" y="0"/>
          <a:ext cx="0" cy="0"/>
          <a:chOff x="0" y="0"/>
          <a:chExt cx="0" cy="0"/>
        </a:xfrm>
      </p:grpSpPr>
      <p:sp>
        <p:nvSpPr>
          <p:cNvPr id="218" name="Google Shape;218;p25"/>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txBox="1"/>
          <p:nvPr>
            <p:ph idx="1" type="subTitle"/>
          </p:nvPr>
        </p:nvSpPr>
        <p:spPr>
          <a:xfrm>
            <a:off x="723300" y="2291463"/>
            <a:ext cx="3035100" cy="13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3" name="Google Shape;223;p25"/>
          <p:cNvSpPr txBox="1"/>
          <p:nvPr>
            <p:ph type="title"/>
          </p:nvPr>
        </p:nvSpPr>
        <p:spPr>
          <a:xfrm flipH="1">
            <a:off x="719825" y="1463638"/>
            <a:ext cx="3035100" cy="711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4" name="Google Shape;224;p25"/>
          <p:cNvSpPr/>
          <p:nvPr/>
        </p:nvSpPr>
        <p:spPr>
          <a:xfrm flipH="1" rot="-649760">
            <a:off x="-3395808" y="4514617"/>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8">
    <p:spTree>
      <p:nvGrpSpPr>
        <p:cNvPr id="225" name="Shape 225"/>
        <p:cNvGrpSpPr/>
        <p:nvPr/>
      </p:nvGrpSpPr>
      <p:grpSpPr>
        <a:xfrm>
          <a:off x="0" y="0"/>
          <a:ext cx="0" cy="0"/>
          <a:chOff x="0" y="0"/>
          <a:chExt cx="0" cy="0"/>
        </a:xfrm>
      </p:grpSpPr>
      <p:sp>
        <p:nvSpPr>
          <p:cNvPr id="226" name="Google Shape;226;p26"/>
          <p:cNvSpPr/>
          <p:nvPr/>
        </p:nvSpPr>
        <p:spPr>
          <a:xfrm rot="-3394465">
            <a:off x="-4398774" y="4211443"/>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flipH="1">
            <a:off x="-5015841"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flipH="1" rot="-3952094">
            <a:off x="-4776410" y="665034"/>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rot="649760">
            <a:off x="-4213998" y="535117"/>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flipH="1" rot="-813319">
            <a:off x="4527346" y="-341479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flipH="1" rot="10285603">
            <a:off x="4806347" y="33637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flipH="1" rot="5626330">
            <a:off x="3918525" y="675664"/>
            <a:ext cx="7826010" cy="287782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txBox="1"/>
          <p:nvPr>
            <p:ph idx="1" type="body"/>
          </p:nvPr>
        </p:nvSpPr>
        <p:spPr>
          <a:xfrm>
            <a:off x="1514900" y="1868725"/>
            <a:ext cx="3850500" cy="23526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400"/>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30200" lvl="4" marL="2286000" rtl="0">
              <a:lnSpc>
                <a:spcPct val="100000"/>
              </a:lnSpc>
              <a:spcBef>
                <a:spcPts val="1600"/>
              </a:spcBef>
              <a:spcAft>
                <a:spcPts val="0"/>
              </a:spcAft>
              <a:buSzPts val="1600"/>
              <a:buFont typeface="Nunito Light"/>
              <a:buChar char="○"/>
              <a:defRPr/>
            </a:lvl5pPr>
            <a:lvl6pPr indent="-330200" lvl="5" marL="2743200" rtl="0">
              <a:lnSpc>
                <a:spcPct val="100000"/>
              </a:lnSpc>
              <a:spcBef>
                <a:spcPts val="1600"/>
              </a:spcBef>
              <a:spcAft>
                <a:spcPts val="0"/>
              </a:spcAft>
              <a:buSzPts val="16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30200" lvl="8" marL="4114800" rtl="0">
              <a:lnSpc>
                <a:spcPct val="100000"/>
              </a:lnSpc>
              <a:spcBef>
                <a:spcPts val="1600"/>
              </a:spcBef>
              <a:spcAft>
                <a:spcPts val="1600"/>
              </a:spcAft>
              <a:buSzPts val="1600"/>
              <a:buFont typeface="Nunito Light"/>
              <a:buChar char="■"/>
              <a:defRPr/>
            </a:lvl9pPr>
          </a:lstStyle>
          <a:p/>
        </p:txBody>
      </p:sp>
      <p:sp>
        <p:nvSpPr>
          <p:cNvPr id="234" name="Google Shape;234;p26"/>
          <p:cNvSpPr txBox="1"/>
          <p:nvPr>
            <p:ph type="title"/>
          </p:nvPr>
        </p:nvSpPr>
        <p:spPr>
          <a:xfrm>
            <a:off x="1514900" y="922175"/>
            <a:ext cx="4812300" cy="900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5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3">
    <p:spTree>
      <p:nvGrpSpPr>
        <p:cNvPr id="235" name="Shape 235"/>
        <p:cNvGrpSpPr/>
        <p:nvPr/>
      </p:nvGrpSpPr>
      <p:grpSpPr>
        <a:xfrm>
          <a:off x="0" y="0"/>
          <a:ext cx="0" cy="0"/>
          <a:chOff x="0" y="0"/>
          <a:chExt cx="0" cy="0"/>
        </a:xfrm>
      </p:grpSpPr>
      <p:sp>
        <p:nvSpPr>
          <p:cNvPr id="236" name="Google Shape;236;p27"/>
          <p:cNvSpPr/>
          <p:nvPr/>
        </p:nvSpPr>
        <p:spPr>
          <a:xfrm flipH="1" rot="7585667">
            <a:off x="-5466599" y="794591"/>
            <a:ext cx="9471614" cy="604907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rot="-5902333">
            <a:off x="3975367" y="2957142"/>
            <a:ext cx="9416513" cy="601388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flipH="1" rot="-2613329">
            <a:off x="5160201" y="-3949042"/>
            <a:ext cx="6402056" cy="568910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flipH="1" rot="-2700000">
            <a:off x="-4428810" y="-2266646"/>
            <a:ext cx="7065482" cy="539636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txBox="1"/>
          <p:nvPr>
            <p:ph idx="1" type="subTitle"/>
          </p:nvPr>
        </p:nvSpPr>
        <p:spPr>
          <a:xfrm>
            <a:off x="4959025" y="2291463"/>
            <a:ext cx="3035100" cy="138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1" name="Google Shape;241;p27"/>
          <p:cNvSpPr txBox="1"/>
          <p:nvPr>
            <p:ph type="title"/>
          </p:nvPr>
        </p:nvSpPr>
        <p:spPr>
          <a:xfrm flipH="1">
            <a:off x="4955550" y="1463638"/>
            <a:ext cx="3035100" cy="711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2" name="Google Shape;242;p27"/>
          <p:cNvSpPr/>
          <p:nvPr/>
        </p:nvSpPr>
        <p:spPr>
          <a:xfrm rot="-1150203">
            <a:off x="7474328" y="896864"/>
            <a:ext cx="4974547" cy="149039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5">
    <p:spTree>
      <p:nvGrpSpPr>
        <p:cNvPr id="243" name="Shape 243"/>
        <p:cNvGrpSpPr/>
        <p:nvPr/>
      </p:nvGrpSpPr>
      <p:grpSpPr>
        <a:xfrm>
          <a:off x="0" y="0"/>
          <a:ext cx="0" cy="0"/>
          <a:chOff x="0" y="0"/>
          <a:chExt cx="0" cy="0"/>
        </a:xfrm>
      </p:grpSpPr>
      <p:sp>
        <p:nvSpPr>
          <p:cNvPr id="244" name="Google Shape;244;p28"/>
          <p:cNvSpPr txBox="1"/>
          <p:nvPr>
            <p:ph idx="1" type="subTitle"/>
          </p:nvPr>
        </p:nvSpPr>
        <p:spPr>
          <a:xfrm>
            <a:off x="4349577" y="2925675"/>
            <a:ext cx="4081200" cy="11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5" name="Google Shape;245;p28"/>
          <p:cNvSpPr txBox="1"/>
          <p:nvPr>
            <p:ph type="title"/>
          </p:nvPr>
        </p:nvSpPr>
        <p:spPr>
          <a:xfrm flipH="1">
            <a:off x="4349575" y="1266675"/>
            <a:ext cx="4081200" cy="1542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6" name="Google Shape;246;p28"/>
          <p:cNvSpPr/>
          <p:nvPr/>
        </p:nvSpPr>
        <p:spPr>
          <a:xfrm flipH="1" rot="4102360">
            <a:off x="4431017" y="3716310"/>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rot="813319">
            <a:off x="4927123" y="-257969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8">
    <p:spTree>
      <p:nvGrpSpPr>
        <p:cNvPr id="248" name="Shape 248"/>
        <p:cNvGrpSpPr/>
        <p:nvPr/>
      </p:nvGrpSpPr>
      <p:grpSpPr>
        <a:xfrm>
          <a:off x="0" y="0"/>
          <a:ext cx="0" cy="0"/>
          <a:chOff x="0" y="0"/>
          <a:chExt cx="0" cy="0"/>
        </a:xfrm>
      </p:grpSpPr>
      <p:sp>
        <p:nvSpPr>
          <p:cNvPr id="249" name="Google Shape;249;p29"/>
          <p:cNvSpPr/>
          <p:nvPr/>
        </p:nvSpPr>
        <p:spPr>
          <a:xfrm rot="3214333">
            <a:off x="-5499024" y="-2387504"/>
            <a:ext cx="9471614" cy="604907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flipH="1" rot="-4897667">
            <a:off x="4234767" y="-2245089"/>
            <a:ext cx="9416513" cy="601388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rot="-8186671">
            <a:off x="3376801" y="4110400"/>
            <a:ext cx="6402056" cy="568910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rot="-8100000">
            <a:off x="-4461235" y="1326447"/>
            <a:ext cx="7065482" cy="539636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txBox="1"/>
          <p:nvPr>
            <p:ph idx="1" type="subTitle"/>
          </p:nvPr>
        </p:nvSpPr>
        <p:spPr>
          <a:xfrm>
            <a:off x="1536900" y="2291463"/>
            <a:ext cx="3035100" cy="138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4" name="Google Shape;254;p29"/>
          <p:cNvSpPr/>
          <p:nvPr/>
        </p:nvSpPr>
        <p:spPr>
          <a:xfrm flipH="1" rot="-9649797">
            <a:off x="6371853" y="4455308"/>
            <a:ext cx="4974547" cy="149039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8">
    <p:spTree>
      <p:nvGrpSpPr>
        <p:cNvPr id="256" name="Shape 256"/>
        <p:cNvGrpSpPr/>
        <p:nvPr/>
      </p:nvGrpSpPr>
      <p:grpSpPr>
        <a:xfrm>
          <a:off x="0" y="0"/>
          <a:ext cx="0" cy="0"/>
          <a:chOff x="0" y="0"/>
          <a:chExt cx="0" cy="0"/>
        </a:xfrm>
      </p:grpSpPr>
      <p:sp>
        <p:nvSpPr>
          <p:cNvPr id="257" name="Google Shape;257;p30"/>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rot="3952094">
            <a:off x="468168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rot="-7426355">
            <a:off x="-466609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5" name="Google Shape;265;p30"/>
          <p:cNvSpPr txBox="1"/>
          <p:nvPr>
            <p:ph idx="1" type="body"/>
          </p:nvPr>
        </p:nvSpPr>
        <p:spPr>
          <a:xfrm>
            <a:off x="1545450" y="1330100"/>
            <a:ext cx="6053100" cy="3375900"/>
          </a:xfrm>
          <a:prstGeom prst="rect">
            <a:avLst/>
          </a:prstGeom>
        </p:spPr>
        <p:txBody>
          <a:bodyPr anchorCtr="0" anchor="t" bIns="91425" lIns="91425" spcFirstLastPara="1" rIns="91425" wrap="square" tIns="91425">
            <a:noAutofit/>
          </a:bodyPr>
          <a:lstStyle>
            <a:lvl1pPr indent="-330200" lvl="0" marL="457200" rtl="0" algn="ctr">
              <a:lnSpc>
                <a:spcPct val="100000"/>
              </a:lnSpc>
              <a:spcBef>
                <a:spcPts val="0"/>
              </a:spcBef>
              <a:spcAft>
                <a:spcPts val="0"/>
              </a:spcAft>
              <a:buSzPts val="1600"/>
              <a:buChar char="●"/>
              <a:defRPr/>
            </a:lvl1pPr>
            <a:lvl2pPr indent="-330200" lvl="1" marL="914400" rtl="0" algn="ctr">
              <a:lnSpc>
                <a:spcPct val="100000"/>
              </a:lnSpc>
              <a:spcBef>
                <a:spcPts val="0"/>
              </a:spcBef>
              <a:spcAft>
                <a:spcPts val="0"/>
              </a:spcAft>
              <a:buSzPts val="1600"/>
              <a:buChar char="○"/>
              <a:defRPr/>
            </a:lvl2pPr>
            <a:lvl3pPr indent="-330200" lvl="2" marL="1371600" rtl="0" algn="ctr">
              <a:lnSpc>
                <a:spcPct val="100000"/>
              </a:lnSpc>
              <a:spcBef>
                <a:spcPts val="1600"/>
              </a:spcBef>
              <a:spcAft>
                <a:spcPts val="0"/>
              </a:spcAft>
              <a:buSzPts val="1600"/>
              <a:buChar char="■"/>
              <a:defRPr/>
            </a:lvl3pPr>
            <a:lvl4pPr indent="-330200" lvl="3" marL="1828800" rtl="0" algn="ctr">
              <a:lnSpc>
                <a:spcPct val="100000"/>
              </a:lnSpc>
              <a:spcBef>
                <a:spcPts val="1600"/>
              </a:spcBef>
              <a:spcAft>
                <a:spcPts val="0"/>
              </a:spcAft>
              <a:buSzPts val="1600"/>
              <a:buChar char="●"/>
              <a:defRPr/>
            </a:lvl4pPr>
            <a:lvl5pPr indent="-330200" lvl="4" marL="2286000" rtl="0" algn="ctr">
              <a:lnSpc>
                <a:spcPct val="100000"/>
              </a:lnSpc>
              <a:spcBef>
                <a:spcPts val="1600"/>
              </a:spcBef>
              <a:spcAft>
                <a:spcPts val="0"/>
              </a:spcAft>
              <a:buSzPts val="1600"/>
              <a:buChar char="○"/>
              <a:defRPr/>
            </a:lvl5pPr>
            <a:lvl6pPr indent="-330200" lvl="5" marL="2743200" rtl="0" algn="ctr">
              <a:lnSpc>
                <a:spcPct val="100000"/>
              </a:lnSpc>
              <a:spcBef>
                <a:spcPts val="1600"/>
              </a:spcBef>
              <a:spcAft>
                <a:spcPts val="0"/>
              </a:spcAft>
              <a:buSzPts val="1600"/>
              <a:buChar char="■"/>
              <a:defRPr/>
            </a:lvl6pPr>
            <a:lvl7pPr indent="-330200" lvl="6" marL="3200400" rtl="0" algn="ctr">
              <a:lnSpc>
                <a:spcPct val="100000"/>
              </a:lnSpc>
              <a:spcBef>
                <a:spcPts val="1600"/>
              </a:spcBef>
              <a:spcAft>
                <a:spcPts val="0"/>
              </a:spcAft>
              <a:buSzPts val="1600"/>
              <a:buChar char="●"/>
              <a:defRPr/>
            </a:lvl7pPr>
            <a:lvl8pPr indent="-330200" lvl="7" marL="3657600" rtl="0" algn="ctr">
              <a:lnSpc>
                <a:spcPct val="100000"/>
              </a:lnSpc>
              <a:spcBef>
                <a:spcPts val="1600"/>
              </a:spcBef>
              <a:spcAft>
                <a:spcPts val="0"/>
              </a:spcAft>
              <a:buSzPts val="1600"/>
              <a:buChar char="○"/>
              <a:defRPr/>
            </a:lvl8pPr>
            <a:lvl9pPr indent="-330200" lvl="8" marL="4114800" rtl="0" algn="ctr">
              <a:lnSpc>
                <a:spcPct val="100000"/>
              </a:lnSpc>
              <a:spcBef>
                <a:spcPts val="1600"/>
              </a:spcBef>
              <a:spcAft>
                <a:spcPts val="160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rot="813319">
            <a:off x="-704002" y="2342077"/>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553048">
            <a:off x="-3421688" y="1600648"/>
            <a:ext cx="5990367" cy="5613156"/>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rot="-1460553">
            <a:off x="6702382" y="-661835"/>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3657786">
            <a:off x="7243056" y="893138"/>
            <a:ext cx="4558957" cy="1365879"/>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3624623">
            <a:off x="5761668" y="608449"/>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type="title"/>
          </p:nvPr>
        </p:nvSpPr>
        <p:spPr>
          <a:xfrm>
            <a:off x="720000" y="437700"/>
            <a:ext cx="77028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p:nvPr>
            <p:ph idx="1" type="body"/>
          </p:nvPr>
        </p:nvSpPr>
        <p:spPr>
          <a:xfrm>
            <a:off x="720000" y="1095450"/>
            <a:ext cx="7702800" cy="3610800"/>
          </a:xfrm>
          <a:prstGeom prst="rect">
            <a:avLst/>
          </a:prstGeom>
          <a:noFill/>
          <a:ln>
            <a:noFill/>
          </a:ln>
        </p:spPr>
        <p:txBody>
          <a:bodyPr anchorCtr="0" anchor="b" bIns="91425" lIns="91425" spcFirstLastPara="1" rIns="91425" wrap="square" tIns="91425">
            <a:noAutofit/>
          </a:bodyPr>
          <a:lstStyle>
            <a:lvl1pPr indent="-330200" lvl="0" marL="457200" rtl="0">
              <a:lnSpc>
                <a:spcPct val="100000"/>
              </a:lnSpc>
              <a:spcBef>
                <a:spcPts val="0"/>
              </a:spcBef>
              <a:spcAft>
                <a:spcPts val="0"/>
              </a:spcAft>
              <a:buSzPts val="1600"/>
              <a:buChar char="●"/>
              <a:defRPr sz="1250">
                <a:latin typeface="Manrope"/>
                <a:ea typeface="Manrope"/>
                <a:cs typeface="Manrope"/>
                <a:sym typeface="Manrope"/>
              </a:defRPr>
            </a:lvl1pPr>
            <a:lvl2pPr indent="-330200" lvl="1" marL="914400" rtl="0">
              <a:lnSpc>
                <a:spcPct val="100000"/>
              </a:lnSpc>
              <a:spcBef>
                <a:spcPts val="0"/>
              </a:spcBef>
              <a:spcAft>
                <a:spcPts val="0"/>
              </a:spcAft>
              <a:buSzPts val="1600"/>
              <a:buChar char="○"/>
              <a:defRPr/>
            </a:lvl2pPr>
            <a:lvl3pPr indent="-330200" lvl="2" marL="1371600" rtl="0">
              <a:lnSpc>
                <a:spcPct val="100000"/>
              </a:lnSpc>
              <a:spcBef>
                <a:spcPts val="0"/>
              </a:spcBef>
              <a:spcAft>
                <a:spcPts val="0"/>
              </a:spcAft>
              <a:buSzPts val="1600"/>
              <a:buChar char="■"/>
              <a:defRPr/>
            </a:lvl3pPr>
            <a:lvl4pPr indent="-330200" lvl="3" marL="1828800" rtl="0">
              <a:lnSpc>
                <a:spcPct val="100000"/>
              </a:lnSpc>
              <a:spcBef>
                <a:spcPts val="0"/>
              </a:spcBef>
              <a:spcAft>
                <a:spcPts val="0"/>
              </a:spcAft>
              <a:buSzPts val="1600"/>
              <a:buChar char="●"/>
              <a:defRPr/>
            </a:lvl4pPr>
            <a:lvl5pPr indent="-330200" lvl="4" marL="2286000" rtl="0">
              <a:lnSpc>
                <a:spcPct val="100000"/>
              </a:lnSpc>
              <a:spcBef>
                <a:spcPts val="0"/>
              </a:spcBef>
              <a:spcAft>
                <a:spcPts val="0"/>
              </a:spcAft>
              <a:buSzPts val="1600"/>
              <a:buChar char="○"/>
              <a:defRPr/>
            </a:lvl5pPr>
            <a:lvl6pPr indent="-330200" lvl="5" marL="2743200" rtl="0">
              <a:lnSpc>
                <a:spcPct val="100000"/>
              </a:lnSpc>
              <a:spcBef>
                <a:spcPts val="0"/>
              </a:spcBef>
              <a:spcAft>
                <a:spcPts val="0"/>
              </a:spcAft>
              <a:buSzPts val="1600"/>
              <a:buChar char="■"/>
              <a:defRPr/>
            </a:lvl6pPr>
            <a:lvl7pPr indent="-330200" lvl="6" marL="3200400" rtl="0">
              <a:lnSpc>
                <a:spcPct val="100000"/>
              </a:lnSpc>
              <a:spcBef>
                <a:spcPts val="0"/>
              </a:spcBef>
              <a:spcAft>
                <a:spcPts val="0"/>
              </a:spcAft>
              <a:buSzPts val="1600"/>
              <a:buChar char="●"/>
              <a:defRPr/>
            </a:lvl7pPr>
            <a:lvl8pPr indent="-330200" lvl="7" marL="3657600" rtl="0">
              <a:lnSpc>
                <a:spcPct val="100000"/>
              </a:lnSpc>
              <a:spcBef>
                <a:spcPts val="0"/>
              </a:spcBef>
              <a:spcAft>
                <a:spcPts val="0"/>
              </a:spcAft>
              <a:buSzPts val="1600"/>
              <a:buChar char="○"/>
              <a:defRPr/>
            </a:lvl8pPr>
            <a:lvl9pPr indent="-330200" lvl="8" marL="4114800" rtl="0">
              <a:lnSpc>
                <a:spcPct val="100000"/>
              </a:lnSpc>
              <a:spcBef>
                <a:spcPts val="0"/>
              </a:spcBef>
              <a:spcAft>
                <a:spcPts val="0"/>
              </a:spcAft>
              <a:buSzPts val="16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66" name="Shape 266"/>
        <p:cNvGrpSpPr/>
        <p:nvPr/>
      </p:nvGrpSpPr>
      <p:grpSpPr>
        <a:xfrm>
          <a:off x="0" y="0"/>
          <a:ext cx="0" cy="0"/>
          <a:chOff x="0" y="0"/>
          <a:chExt cx="0" cy="0"/>
        </a:xfrm>
      </p:grpSpPr>
      <p:sp>
        <p:nvSpPr>
          <p:cNvPr id="267" name="Google Shape;267;p31"/>
          <p:cNvSpPr/>
          <p:nvPr/>
        </p:nvSpPr>
        <p:spPr>
          <a:xfrm flipH="1" rot="-859945">
            <a:off x="5665328" y="3096461"/>
            <a:ext cx="4772748" cy="424134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p:nvPr/>
        </p:nvSpPr>
        <p:spPr>
          <a:xfrm flipH="1" rot="1478505">
            <a:off x="1794833" y="-211178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txBox="1"/>
          <p:nvPr>
            <p:ph type="title"/>
          </p:nvPr>
        </p:nvSpPr>
        <p:spPr>
          <a:xfrm>
            <a:off x="1699900" y="2520537"/>
            <a:ext cx="27369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4" name="Google Shape;274;p31"/>
          <p:cNvSpPr txBox="1"/>
          <p:nvPr>
            <p:ph idx="1" type="subTitle"/>
          </p:nvPr>
        </p:nvSpPr>
        <p:spPr>
          <a:xfrm>
            <a:off x="1699975" y="3065348"/>
            <a:ext cx="27369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5" name="Google Shape;275;p31"/>
          <p:cNvSpPr txBox="1"/>
          <p:nvPr>
            <p:ph idx="2" type="title"/>
          </p:nvPr>
        </p:nvSpPr>
        <p:spPr>
          <a:xfrm>
            <a:off x="4707338" y="2520537"/>
            <a:ext cx="2736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6" name="Google Shape;276;p31"/>
          <p:cNvSpPr txBox="1"/>
          <p:nvPr>
            <p:ph idx="3" type="subTitle"/>
          </p:nvPr>
        </p:nvSpPr>
        <p:spPr>
          <a:xfrm>
            <a:off x="4707501" y="3065348"/>
            <a:ext cx="27366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7" name="Google Shape;277;p31"/>
          <p:cNvSpPr txBox="1"/>
          <p:nvPr>
            <p:ph idx="4"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9">
    <p:spTree>
      <p:nvGrpSpPr>
        <p:cNvPr id="278" name="Shape 278"/>
        <p:cNvGrpSpPr/>
        <p:nvPr/>
      </p:nvGrpSpPr>
      <p:grpSpPr>
        <a:xfrm>
          <a:off x="0" y="0"/>
          <a:ext cx="0" cy="0"/>
          <a:chOff x="0" y="0"/>
          <a:chExt cx="0" cy="0"/>
        </a:xfrm>
      </p:grpSpPr>
      <p:sp>
        <p:nvSpPr>
          <p:cNvPr id="279" name="Google Shape;279;p32"/>
          <p:cNvSpPr txBox="1"/>
          <p:nvPr>
            <p:ph type="title"/>
          </p:nvPr>
        </p:nvSpPr>
        <p:spPr>
          <a:xfrm flipH="1">
            <a:off x="720000" y="438912"/>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0" name="Google Shape;280;p32"/>
          <p:cNvSpPr txBox="1"/>
          <p:nvPr>
            <p:ph idx="2" type="title"/>
          </p:nvPr>
        </p:nvSpPr>
        <p:spPr>
          <a:xfrm>
            <a:off x="4572012" y="3186751"/>
            <a:ext cx="23253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1" name="Google Shape;281;p32"/>
          <p:cNvSpPr txBox="1"/>
          <p:nvPr>
            <p:ph idx="1" type="subTitle"/>
          </p:nvPr>
        </p:nvSpPr>
        <p:spPr>
          <a:xfrm>
            <a:off x="4572037" y="3694826"/>
            <a:ext cx="2325300" cy="6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2" name="Google Shape;282;p32"/>
          <p:cNvSpPr txBox="1"/>
          <p:nvPr>
            <p:ph idx="3" type="title"/>
          </p:nvPr>
        </p:nvSpPr>
        <p:spPr>
          <a:xfrm>
            <a:off x="4572000" y="1747851"/>
            <a:ext cx="23253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3" name="Google Shape;283;p32"/>
          <p:cNvSpPr txBox="1"/>
          <p:nvPr>
            <p:ph idx="4" type="subTitle"/>
          </p:nvPr>
        </p:nvSpPr>
        <p:spPr>
          <a:xfrm>
            <a:off x="4572025" y="2255926"/>
            <a:ext cx="2325300" cy="6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4" name="Google Shape;284;p32"/>
          <p:cNvSpPr/>
          <p:nvPr/>
        </p:nvSpPr>
        <p:spPr>
          <a:xfrm flipH="1" rot="-813319">
            <a:off x="7030742"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31">
    <p:spTree>
      <p:nvGrpSpPr>
        <p:cNvPr id="285" name="Shape 285"/>
        <p:cNvGrpSpPr/>
        <p:nvPr/>
      </p:nvGrpSpPr>
      <p:grpSpPr>
        <a:xfrm>
          <a:off x="0" y="0"/>
          <a:ext cx="0" cy="0"/>
          <a:chOff x="0" y="0"/>
          <a:chExt cx="0" cy="0"/>
        </a:xfrm>
      </p:grpSpPr>
      <p:sp>
        <p:nvSpPr>
          <p:cNvPr id="286" name="Google Shape;286;p33"/>
          <p:cNvSpPr/>
          <p:nvPr/>
        </p:nvSpPr>
        <p:spPr>
          <a:xfrm rot="-9940055">
            <a:off x="6313853" y="-2245551"/>
            <a:ext cx="4772748" cy="424134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flipH="1" rot="10800000">
            <a:off x="-4512131" y="0"/>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rot="405705">
            <a:off x="6781192" y="537430"/>
            <a:ext cx="7309974" cy="6849668"/>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rot="10221505">
            <a:off x="2162666" y="4072255"/>
            <a:ext cx="7826058" cy="2877843"/>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
          <p:cNvSpPr/>
          <p:nvPr/>
        </p:nvSpPr>
        <p:spPr>
          <a:xfrm rot="1275851">
            <a:off x="-7113372" y="1815710"/>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p:nvPr/>
        </p:nvSpPr>
        <p:spPr>
          <a:xfrm flipH="1" rot="-1244159">
            <a:off x="-7039848" y="-79298"/>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txBox="1"/>
          <p:nvPr>
            <p:ph type="title"/>
          </p:nvPr>
        </p:nvSpPr>
        <p:spPr>
          <a:xfrm>
            <a:off x="2014775" y="1710525"/>
            <a:ext cx="51141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3" name="Google Shape;293;p33"/>
          <p:cNvSpPr txBox="1"/>
          <p:nvPr>
            <p:ph idx="1" type="subTitle"/>
          </p:nvPr>
        </p:nvSpPr>
        <p:spPr>
          <a:xfrm>
            <a:off x="2014925" y="2255348"/>
            <a:ext cx="51141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4" name="Google Shape;294;p33"/>
          <p:cNvSpPr txBox="1"/>
          <p:nvPr>
            <p:ph idx="2" type="title"/>
          </p:nvPr>
        </p:nvSpPr>
        <p:spPr>
          <a:xfrm>
            <a:off x="2014780" y="3258850"/>
            <a:ext cx="51138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5" name="Google Shape;295;p33"/>
          <p:cNvSpPr txBox="1"/>
          <p:nvPr>
            <p:ph idx="3" type="subTitle"/>
          </p:nvPr>
        </p:nvSpPr>
        <p:spPr>
          <a:xfrm>
            <a:off x="2015075" y="3803672"/>
            <a:ext cx="51138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6" name="Google Shape;296;p33"/>
          <p:cNvSpPr txBox="1"/>
          <p:nvPr>
            <p:ph idx="4"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97" name="Shape 297"/>
        <p:cNvGrpSpPr/>
        <p:nvPr/>
      </p:nvGrpSpPr>
      <p:grpSpPr>
        <a:xfrm>
          <a:off x="0" y="0"/>
          <a:ext cx="0" cy="0"/>
          <a:chOff x="0" y="0"/>
          <a:chExt cx="0" cy="0"/>
        </a:xfrm>
      </p:grpSpPr>
      <p:sp>
        <p:nvSpPr>
          <p:cNvPr id="298" name="Google Shape;298;p34"/>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p:nvPr/>
        </p:nvSpPr>
        <p:spPr>
          <a:xfrm rot="9405665">
            <a:off x="-4880740"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4"/>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p:nvPr/>
        </p:nvSpPr>
        <p:spPr>
          <a:xfrm flipH="1" rot="9555841">
            <a:off x="780170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5" name="Google Shape;305;p34"/>
          <p:cNvSpPr txBox="1"/>
          <p:nvPr>
            <p:ph idx="2" type="title"/>
          </p:nvPr>
        </p:nvSpPr>
        <p:spPr>
          <a:xfrm>
            <a:off x="1164025"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6" name="Google Shape;306;p34"/>
          <p:cNvSpPr txBox="1"/>
          <p:nvPr>
            <p:ph idx="1" type="subTitle"/>
          </p:nvPr>
        </p:nvSpPr>
        <p:spPr>
          <a:xfrm>
            <a:off x="116407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07" name="Google Shape;307;p34"/>
          <p:cNvSpPr txBox="1"/>
          <p:nvPr>
            <p:ph idx="3" type="title"/>
          </p:nvPr>
        </p:nvSpPr>
        <p:spPr>
          <a:xfrm>
            <a:off x="3549063"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8" name="Google Shape;308;p34"/>
          <p:cNvSpPr txBox="1"/>
          <p:nvPr>
            <p:ph idx="4" type="subTitle"/>
          </p:nvPr>
        </p:nvSpPr>
        <p:spPr>
          <a:xfrm>
            <a:off x="3549150"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09" name="Google Shape;309;p34"/>
          <p:cNvSpPr txBox="1"/>
          <p:nvPr>
            <p:ph idx="5" type="title"/>
          </p:nvPr>
        </p:nvSpPr>
        <p:spPr>
          <a:xfrm>
            <a:off x="5934100"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0" name="Google Shape;310;p34"/>
          <p:cNvSpPr txBox="1"/>
          <p:nvPr>
            <p:ph idx="6" type="subTitle"/>
          </p:nvPr>
        </p:nvSpPr>
        <p:spPr>
          <a:xfrm>
            <a:off x="593422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2">
    <p:spTree>
      <p:nvGrpSpPr>
        <p:cNvPr id="311" name="Shape 311"/>
        <p:cNvGrpSpPr/>
        <p:nvPr/>
      </p:nvGrpSpPr>
      <p:grpSpPr>
        <a:xfrm>
          <a:off x="0" y="0"/>
          <a:ext cx="0" cy="0"/>
          <a:chOff x="0" y="0"/>
          <a:chExt cx="0" cy="0"/>
        </a:xfrm>
      </p:grpSpPr>
      <p:sp>
        <p:nvSpPr>
          <p:cNvPr id="312" name="Google Shape;312;p35"/>
          <p:cNvSpPr/>
          <p:nvPr/>
        </p:nvSpPr>
        <p:spPr>
          <a:xfrm flipH="1" rot="10285629">
            <a:off x="-7063092" y="-2367548"/>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4432130" y="168593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flipH="1" rot="-2839443">
            <a:off x="2550622" y="3252659"/>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flipH="1" rot="-10305679">
            <a:off x="6458116" y="671626"/>
            <a:ext cx="7310080" cy="6849767"/>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flipH="1" rot="1478505">
            <a:off x="3777012" y="-1076247"/>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rot="-9555841">
            <a:off x="-6505500" y="24943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9" name="Google Shape;319;p35"/>
          <p:cNvSpPr txBox="1"/>
          <p:nvPr>
            <p:ph idx="2" type="title"/>
          </p:nvPr>
        </p:nvSpPr>
        <p:spPr>
          <a:xfrm>
            <a:off x="1164025" y="29129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0" name="Google Shape;320;p35"/>
          <p:cNvSpPr txBox="1"/>
          <p:nvPr>
            <p:ph idx="1" type="subTitle"/>
          </p:nvPr>
        </p:nvSpPr>
        <p:spPr>
          <a:xfrm>
            <a:off x="1164075" y="34473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1" name="Google Shape;321;p35"/>
          <p:cNvSpPr txBox="1"/>
          <p:nvPr>
            <p:ph idx="3" type="title"/>
          </p:nvPr>
        </p:nvSpPr>
        <p:spPr>
          <a:xfrm>
            <a:off x="3549063" y="2379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2" name="Google Shape;322;p35"/>
          <p:cNvSpPr txBox="1"/>
          <p:nvPr>
            <p:ph idx="4" type="subTitle"/>
          </p:nvPr>
        </p:nvSpPr>
        <p:spPr>
          <a:xfrm>
            <a:off x="3549150" y="2913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3" name="Google Shape;323;p35"/>
          <p:cNvSpPr txBox="1"/>
          <p:nvPr>
            <p:ph idx="5" type="title"/>
          </p:nvPr>
        </p:nvSpPr>
        <p:spPr>
          <a:xfrm>
            <a:off x="5934100" y="29129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4" name="Google Shape;324;p35"/>
          <p:cNvSpPr txBox="1"/>
          <p:nvPr>
            <p:ph idx="6" type="subTitle"/>
          </p:nvPr>
        </p:nvSpPr>
        <p:spPr>
          <a:xfrm>
            <a:off x="5934225" y="34473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4">
    <p:spTree>
      <p:nvGrpSpPr>
        <p:cNvPr id="325" name="Shape 325"/>
        <p:cNvGrpSpPr/>
        <p:nvPr/>
      </p:nvGrpSpPr>
      <p:grpSpPr>
        <a:xfrm>
          <a:off x="0" y="0"/>
          <a:ext cx="0" cy="0"/>
          <a:chOff x="0" y="0"/>
          <a:chExt cx="0" cy="0"/>
        </a:xfrm>
      </p:grpSpPr>
      <p:sp>
        <p:nvSpPr>
          <p:cNvPr id="326" name="Google Shape;326;p36"/>
          <p:cNvSpPr txBox="1"/>
          <p:nvPr>
            <p:ph type="title"/>
          </p:nvPr>
        </p:nvSpPr>
        <p:spPr>
          <a:xfrm>
            <a:off x="2077025" y="1518376"/>
            <a:ext cx="18150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7" name="Google Shape;327;p36"/>
          <p:cNvSpPr txBox="1"/>
          <p:nvPr>
            <p:ph idx="1" type="subTitle"/>
          </p:nvPr>
        </p:nvSpPr>
        <p:spPr>
          <a:xfrm>
            <a:off x="2077175" y="2063201"/>
            <a:ext cx="5909100" cy="4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8" name="Google Shape;328;p36"/>
          <p:cNvSpPr txBox="1"/>
          <p:nvPr>
            <p:ph idx="2" type="title"/>
          </p:nvPr>
        </p:nvSpPr>
        <p:spPr>
          <a:xfrm>
            <a:off x="2077027" y="2577126"/>
            <a:ext cx="18150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9" name="Google Shape;329;p36"/>
          <p:cNvSpPr txBox="1"/>
          <p:nvPr>
            <p:ph idx="3" type="subTitle"/>
          </p:nvPr>
        </p:nvSpPr>
        <p:spPr>
          <a:xfrm>
            <a:off x="2077350" y="3121951"/>
            <a:ext cx="5908800" cy="4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30" name="Google Shape;330;p36"/>
          <p:cNvSpPr txBox="1"/>
          <p:nvPr>
            <p:ph idx="4"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1" name="Google Shape;331;p36"/>
          <p:cNvSpPr/>
          <p:nvPr/>
        </p:nvSpPr>
        <p:spPr>
          <a:xfrm flipH="1" rot="10285629">
            <a:off x="-6531342" y="-2121798"/>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4516430"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flipH="1" rot="-2839443">
            <a:off x="877472" y="3220259"/>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flipH="1" rot="-10305679">
            <a:off x="6411091" y="301976"/>
            <a:ext cx="7310080" cy="6849767"/>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flipH="1" rot="3278516">
            <a:off x="4649136" y="-366101"/>
            <a:ext cx="7826271" cy="287792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rot="-9555841">
            <a:off x="-6466450" y="2570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txBox="1"/>
          <p:nvPr>
            <p:ph idx="5" type="title"/>
          </p:nvPr>
        </p:nvSpPr>
        <p:spPr>
          <a:xfrm>
            <a:off x="2077027" y="3635876"/>
            <a:ext cx="18150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8" name="Google Shape;338;p36"/>
          <p:cNvSpPr txBox="1"/>
          <p:nvPr>
            <p:ph idx="6" type="subTitle"/>
          </p:nvPr>
        </p:nvSpPr>
        <p:spPr>
          <a:xfrm>
            <a:off x="2077350" y="4180701"/>
            <a:ext cx="5908800" cy="4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39" name="Shape 339"/>
        <p:cNvGrpSpPr/>
        <p:nvPr/>
      </p:nvGrpSpPr>
      <p:grpSpPr>
        <a:xfrm>
          <a:off x="0" y="0"/>
          <a:ext cx="0" cy="0"/>
          <a:chOff x="0" y="0"/>
          <a:chExt cx="0" cy="0"/>
        </a:xfrm>
      </p:grpSpPr>
      <p:sp>
        <p:nvSpPr>
          <p:cNvPr id="340" name="Google Shape;340;p37"/>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txBox="1"/>
          <p:nvPr>
            <p:ph type="title"/>
          </p:nvPr>
        </p:nvSpPr>
        <p:spPr>
          <a:xfrm>
            <a:off x="5664001" y="1703625"/>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46" name="Google Shape;346;p37"/>
          <p:cNvSpPr txBox="1"/>
          <p:nvPr>
            <p:ph idx="1" type="subTitle"/>
          </p:nvPr>
        </p:nvSpPr>
        <p:spPr>
          <a:xfrm>
            <a:off x="5664053" y="2135500"/>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47" name="Google Shape;347;p37"/>
          <p:cNvSpPr txBox="1"/>
          <p:nvPr>
            <p:ph idx="2" type="title"/>
          </p:nvPr>
        </p:nvSpPr>
        <p:spPr>
          <a:xfrm>
            <a:off x="5664001" y="3198000"/>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48" name="Google Shape;348;p37"/>
          <p:cNvSpPr txBox="1"/>
          <p:nvPr>
            <p:ph idx="3" type="subTitle"/>
          </p:nvPr>
        </p:nvSpPr>
        <p:spPr>
          <a:xfrm>
            <a:off x="5664025" y="3629875"/>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49" name="Google Shape;349;p37"/>
          <p:cNvSpPr txBox="1"/>
          <p:nvPr>
            <p:ph idx="4" type="title"/>
          </p:nvPr>
        </p:nvSpPr>
        <p:spPr>
          <a:xfrm>
            <a:off x="1252726" y="1703625"/>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350" name="Google Shape;350;p37"/>
          <p:cNvSpPr txBox="1"/>
          <p:nvPr>
            <p:ph idx="5" type="subTitle"/>
          </p:nvPr>
        </p:nvSpPr>
        <p:spPr>
          <a:xfrm>
            <a:off x="971503" y="2135500"/>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351" name="Google Shape;351;p37"/>
          <p:cNvSpPr txBox="1"/>
          <p:nvPr>
            <p:ph idx="6" type="title"/>
          </p:nvPr>
        </p:nvSpPr>
        <p:spPr>
          <a:xfrm>
            <a:off x="1252726" y="3198000"/>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352" name="Google Shape;352;p37"/>
          <p:cNvSpPr txBox="1"/>
          <p:nvPr>
            <p:ph idx="7" type="subTitle"/>
          </p:nvPr>
        </p:nvSpPr>
        <p:spPr>
          <a:xfrm>
            <a:off x="971475" y="3629875"/>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353" name="Google Shape;353;p37"/>
          <p:cNvSpPr txBox="1"/>
          <p:nvPr>
            <p:ph idx="8"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354" name="Shape 354"/>
        <p:cNvGrpSpPr/>
        <p:nvPr/>
      </p:nvGrpSpPr>
      <p:grpSpPr>
        <a:xfrm>
          <a:off x="0" y="0"/>
          <a:ext cx="0" cy="0"/>
          <a:chOff x="0" y="0"/>
          <a:chExt cx="0" cy="0"/>
        </a:xfrm>
      </p:grpSpPr>
      <p:sp>
        <p:nvSpPr>
          <p:cNvPr id="355" name="Google Shape;355;p38"/>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p:nvPr/>
        </p:nvSpPr>
        <p:spPr>
          <a:xfrm rot="-10285603">
            <a:off x="586952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txBox="1"/>
          <p:nvPr>
            <p:ph type="title"/>
          </p:nvPr>
        </p:nvSpPr>
        <p:spPr>
          <a:xfrm flipH="1">
            <a:off x="3993600" y="437700"/>
            <a:ext cx="4410900" cy="65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8" name="Google Shape;358;p38"/>
          <p:cNvSpPr txBox="1"/>
          <p:nvPr>
            <p:ph idx="2" type="title"/>
          </p:nvPr>
        </p:nvSpPr>
        <p:spPr>
          <a:xfrm>
            <a:off x="4157088" y="2211700"/>
            <a:ext cx="1454400" cy="929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59" name="Google Shape;359;p38"/>
          <p:cNvSpPr txBox="1"/>
          <p:nvPr>
            <p:ph idx="1" type="subTitle"/>
          </p:nvPr>
        </p:nvSpPr>
        <p:spPr>
          <a:xfrm>
            <a:off x="5964350" y="2211700"/>
            <a:ext cx="24405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60" name="Google Shape;360;p38"/>
          <p:cNvSpPr txBox="1"/>
          <p:nvPr>
            <p:ph idx="3" type="title"/>
          </p:nvPr>
        </p:nvSpPr>
        <p:spPr>
          <a:xfrm>
            <a:off x="4157088" y="3465525"/>
            <a:ext cx="1454400" cy="929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61" name="Google Shape;361;p38"/>
          <p:cNvSpPr txBox="1"/>
          <p:nvPr>
            <p:ph idx="4" type="subTitle"/>
          </p:nvPr>
        </p:nvSpPr>
        <p:spPr>
          <a:xfrm>
            <a:off x="5964350" y="3465525"/>
            <a:ext cx="24405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4">
    <p:spTree>
      <p:nvGrpSpPr>
        <p:cNvPr id="362" name="Shape 362"/>
        <p:cNvGrpSpPr/>
        <p:nvPr/>
      </p:nvGrpSpPr>
      <p:grpSpPr>
        <a:xfrm>
          <a:off x="0" y="0"/>
          <a:ext cx="0" cy="0"/>
          <a:chOff x="0" y="0"/>
          <a:chExt cx="0" cy="0"/>
        </a:xfrm>
      </p:grpSpPr>
      <p:sp>
        <p:nvSpPr>
          <p:cNvPr id="363" name="Google Shape;363;p39"/>
          <p:cNvSpPr/>
          <p:nvPr/>
        </p:nvSpPr>
        <p:spPr>
          <a:xfrm rot="-4102360">
            <a:off x="4113422" y="47654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9"/>
          <p:cNvSpPr/>
          <p:nvPr/>
        </p:nvSpPr>
        <p:spPr>
          <a:xfrm flipH="1" rot="-813319">
            <a:off x="7043160" y="-160894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9"/>
          <p:cNvSpPr/>
          <p:nvPr/>
        </p:nvSpPr>
        <p:spPr>
          <a:xfrm rot="-3394465">
            <a:off x="-4084285" y="336016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p:nvPr/>
        </p:nvSpPr>
        <p:spPr>
          <a:xfrm flipH="1" rot="10285603">
            <a:off x="-4881689" y="-1508408"/>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
          <p:cNvSpPr/>
          <p:nvPr/>
        </p:nvSpPr>
        <p:spPr>
          <a:xfrm flipH="1" rot="6738480">
            <a:off x="5484634" y="1473878"/>
            <a:ext cx="7826261" cy="287791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txBox="1"/>
          <p:nvPr>
            <p:ph type="title"/>
          </p:nvPr>
        </p:nvSpPr>
        <p:spPr>
          <a:xfrm>
            <a:off x="4633263" y="2692525"/>
            <a:ext cx="1788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69" name="Google Shape;369;p39"/>
          <p:cNvSpPr txBox="1"/>
          <p:nvPr>
            <p:ph idx="1" type="subTitle"/>
          </p:nvPr>
        </p:nvSpPr>
        <p:spPr>
          <a:xfrm>
            <a:off x="4633297" y="3124400"/>
            <a:ext cx="1788600" cy="84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70" name="Google Shape;370;p39"/>
          <p:cNvSpPr txBox="1"/>
          <p:nvPr>
            <p:ph idx="2" type="title"/>
          </p:nvPr>
        </p:nvSpPr>
        <p:spPr>
          <a:xfrm>
            <a:off x="6544613" y="2692525"/>
            <a:ext cx="1788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71" name="Google Shape;371;p39"/>
          <p:cNvSpPr txBox="1"/>
          <p:nvPr>
            <p:ph idx="3" type="subTitle"/>
          </p:nvPr>
        </p:nvSpPr>
        <p:spPr>
          <a:xfrm>
            <a:off x="6544625" y="3124400"/>
            <a:ext cx="1788600" cy="84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72" name="Google Shape;372;p39"/>
          <p:cNvSpPr txBox="1"/>
          <p:nvPr>
            <p:ph idx="4" type="title"/>
          </p:nvPr>
        </p:nvSpPr>
        <p:spPr>
          <a:xfrm>
            <a:off x="2721863" y="2692525"/>
            <a:ext cx="1788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373" name="Google Shape;373;p39"/>
          <p:cNvSpPr txBox="1"/>
          <p:nvPr>
            <p:ph idx="5" type="subTitle"/>
          </p:nvPr>
        </p:nvSpPr>
        <p:spPr>
          <a:xfrm>
            <a:off x="2722019" y="3124400"/>
            <a:ext cx="1788600" cy="84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374" name="Google Shape;374;p39"/>
          <p:cNvSpPr txBox="1"/>
          <p:nvPr>
            <p:ph idx="6" type="title"/>
          </p:nvPr>
        </p:nvSpPr>
        <p:spPr>
          <a:xfrm>
            <a:off x="810613" y="2692525"/>
            <a:ext cx="1788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375" name="Google Shape;375;p39"/>
          <p:cNvSpPr txBox="1"/>
          <p:nvPr>
            <p:ph idx="7" type="subTitle"/>
          </p:nvPr>
        </p:nvSpPr>
        <p:spPr>
          <a:xfrm>
            <a:off x="810750" y="3124400"/>
            <a:ext cx="1788600" cy="84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376" name="Google Shape;376;p39"/>
          <p:cNvSpPr txBox="1"/>
          <p:nvPr>
            <p:ph idx="8"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77" name="Shape 377"/>
        <p:cNvGrpSpPr/>
        <p:nvPr/>
      </p:nvGrpSpPr>
      <p:grpSpPr>
        <a:xfrm>
          <a:off x="0" y="0"/>
          <a:ext cx="0" cy="0"/>
          <a:chOff x="0" y="0"/>
          <a:chExt cx="0" cy="0"/>
        </a:xfrm>
      </p:grpSpPr>
      <p:sp>
        <p:nvSpPr>
          <p:cNvPr id="378" name="Google Shape;378;p40"/>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0"/>
          <p:cNvSpPr/>
          <p:nvPr/>
        </p:nvSpPr>
        <p:spPr>
          <a:xfrm rot="9405665">
            <a:off x="-5036390" y="19320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rot="-1478505">
            <a:off x="-435239" y="-2304911"/>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flipH="1" rot="9555841">
            <a:off x="80422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txBox="1"/>
          <p:nvPr>
            <p:ph type="title"/>
          </p:nvPr>
        </p:nvSpPr>
        <p:spPr>
          <a:xfrm>
            <a:off x="1465625" y="1627425"/>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85" name="Google Shape;385;p40"/>
          <p:cNvSpPr txBox="1"/>
          <p:nvPr>
            <p:ph idx="1" type="subTitle"/>
          </p:nvPr>
        </p:nvSpPr>
        <p:spPr>
          <a:xfrm>
            <a:off x="1465675" y="2087600"/>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86" name="Google Shape;386;p40"/>
          <p:cNvSpPr txBox="1"/>
          <p:nvPr>
            <p:ph idx="2" type="title"/>
          </p:nvPr>
        </p:nvSpPr>
        <p:spPr>
          <a:xfrm>
            <a:off x="1465625" y="2665450"/>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87" name="Google Shape;387;p40"/>
          <p:cNvSpPr txBox="1"/>
          <p:nvPr>
            <p:ph idx="3" type="subTitle"/>
          </p:nvPr>
        </p:nvSpPr>
        <p:spPr>
          <a:xfrm>
            <a:off x="1465675" y="3124625"/>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88" name="Google Shape;388;p40"/>
          <p:cNvSpPr txBox="1"/>
          <p:nvPr>
            <p:ph idx="4" type="title"/>
          </p:nvPr>
        </p:nvSpPr>
        <p:spPr>
          <a:xfrm>
            <a:off x="1465625" y="3703475"/>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89" name="Google Shape;389;p40"/>
          <p:cNvSpPr txBox="1"/>
          <p:nvPr>
            <p:ph idx="5" type="subTitle"/>
          </p:nvPr>
        </p:nvSpPr>
        <p:spPr>
          <a:xfrm>
            <a:off x="1465675" y="4162650"/>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0" name="Google Shape;390;p40"/>
          <p:cNvSpPr txBox="1"/>
          <p:nvPr>
            <p:ph idx="6" type="title"/>
          </p:nvPr>
        </p:nvSpPr>
        <p:spPr>
          <a:xfrm>
            <a:off x="5348850" y="1627425"/>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91" name="Google Shape;391;p40"/>
          <p:cNvSpPr txBox="1"/>
          <p:nvPr>
            <p:ph idx="7" type="subTitle"/>
          </p:nvPr>
        </p:nvSpPr>
        <p:spPr>
          <a:xfrm>
            <a:off x="5348900" y="2087600"/>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2" name="Google Shape;392;p40"/>
          <p:cNvSpPr txBox="1"/>
          <p:nvPr>
            <p:ph idx="8" type="title"/>
          </p:nvPr>
        </p:nvSpPr>
        <p:spPr>
          <a:xfrm>
            <a:off x="5348850" y="2665450"/>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93" name="Google Shape;393;p40"/>
          <p:cNvSpPr txBox="1"/>
          <p:nvPr>
            <p:ph idx="9" type="subTitle"/>
          </p:nvPr>
        </p:nvSpPr>
        <p:spPr>
          <a:xfrm>
            <a:off x="5348900" y="3124625"/>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4" name="Google Shape;394;p40"/>
          <p:cNvSpPr txBox="1"/>
          <p:nvPr>
            <p:ph idx="13" type="title"/>
          </p:nvPr>
        </p:nvSpPr>
        <p:spPr>
          <a:xfrm>
            <a:off x="5348850" y="3703475"/>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95" name="Google Shape;395;p40"/>
          <p:cNvSpPr txBox="1"/>
          <p:nvPr>
            <p:ph idx="14" type="subTitle"/>
          </p:nvPr>
        </p:nvSpPr>
        <p:spPr>
          <a:xfrm>
            <a:off x="5348900" y="4162650"/>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6" name="Google Shape;396;p40"/>
          <p:cNvSpPr txBox="1"/>
          <p:nvPr>
            <p:ph idx="15"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flipH="1" rot="1478505">
            <a:off x="3709533"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flipH="1">
            <a:off x="720000" y="438912"/>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idx="2" type="title"/>
          </p:nvPr>
        </p:nvSpPr>
        <p:spPr>
          <a:xfrm>
            <a:off x="4789925"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 name="Google Shape;43;p5"/>
          <p:cNvSpPr txBox="1"/>
          <p:nvPr>
            <p:ph idx="1" type="subTitle"/>
          </p:nvPr>
        </p:nvSpPr>
        <p:spPr>
          <a:xfrm>
            <a:off x="4789950"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4" name="Google Shape;44;p5"/>
          <p:cNvSpPr txBox="1"/>
          <p:nvPr>
            <p:ph idx="3" type="title"/>
          </p:nvPr>
        </p:nvSpPr>
        <p:spPr>
          <a:xfrm>
            <a:off x="2028750"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5"/>
          <p:cNvSpPr txBox="1"/>
          <p:nvPr>
            <p:ph idx="4" type="subTitle"/>
          </p:nvPr>
        </p:nvSpPr>
        <p:spPr>
          <a:xfrm>
            <a:off x="2028775"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6" name="Google Shape;46;p5"/>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397" name="Shape 397"/>
        <p:cNvGrpSpPr/>
        <p:nvPr/>
      </p:nvGrpSpPr>
      <p:grpSpPr>
        <a:xfrm>
          <a:off x="0" y="0"/>
          <a:ext cx="0" cy="0"/>
          <a:chOff x="0" y="0"/>
          <a:chExt cx="0" cy="0"/>
        </a:xfrm>
      </p:grpSpPr>
      <p:sp>
        <p:nvSpPr>
          <p:cNvPr id="398" name="Google Shape;398;p41"/>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1"/>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1"/>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1"/>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1"/>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1"/>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1"/>
          <p:cNvSpPr txBox="1"/>
          <p:nvPr>
            <p:ph type="title"/>
          </p:nvPr>
        </p:nvSpPr>
        <p:spPr>
          <a:xfrm>
            <a:off x="7210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05" name="Google Shape;405;p41"/>
          <p:cNvSpPr txBox="1"/>
          <p:nvPr>
            <p:ph idx="1" type="subTitle"/>
          </p:nvPr>
        </p:nvSpPr>
        <p:spPr>
          <a:xfrm>
            <a:off x="7211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06" name="Google Shape;406;p41"/>
          <p:cNvSpPr txBox="1"/>
          <p:nvPr>
            <p:ph idx="2" type="title"/>
          </p:nvPr>
        </p:nvSpPr>
        <p:spPr>
          <a:xfrm>
            <a:off x="7210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07" name="Google Shape;407;p41"/>
          <p:cNvSpPr txBox="1"/>
          <p:nvPr>
            <p:ph idx="3" type="subTitle"/>
          </p:nvPr>
        </p:nvSpPr>
        <p:spPr>
          <a:xfrm>
            <a:off x="7211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08" name="Google Shape;408;p41"/>
          <p:cNvSpPr txBox="1"/>
          <p:nvPr>
            <p:ph idx="4" type="title"/>
          </p:nvPr>
        </p:nvSpPr>
        <p:spPr>
          <a:xfrm>
            <a:off x="34583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09" name="Google Shape;409;p41"/>
          <p:cNvSpPr txBox="1"/>
          <p:nvPr>
            <p:ph idx="5" type="subTitle"/>
          </p:nvPr>
        </p:nvSpPr>
        <p:spPr>
          <a:xfrm>
            <a:off x="34584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0" name="Google Shape;410;p41"/>
          <p:cNvSpPr txBox="1"/>
          <p:nvPr>
            <p:ph idx="6" type="title"/>
          </p:nvPr>
        </p:nvSpPr>
        <p:spPr>
          <a:xfrm>
            <a:off x="34583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11" name="Google Shape;411;p41"/>
          <p:cNvSpPr txBox="1"/>
          <p:nvPr>
            <p:ph idx="7" type="subTitle"/>
          </p:nvPr>
        </p:nvSpPr>
        <p:spPr>
          <a:xfrm>
            <a:off x="34584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2" name="Google Shape;412;p41"/>
          <p:cNvSpPr txBox="1"/>
          <p:nvPr>
            <p:ph idx="8" type="title"/>
          </p:nvPr>
        </p:nvSpPr>
        <p:spPr>
          <a:xfrm>
            <a:off x="619572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13" name="Google Shape;413;p41"/>
          <p:cNvSpPr txBox="1"/>
          <p:nvPr>
            <p:ph idx="9" type="subTitle"/>
          </p:nvPr>
        </p:nvSpPr>
        <p:spPr>
          <a:xfrm>
            <a:off x="619577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4" name="Google Shape;414;p41"/>
          <p:cNvSpPr txBox="1"/>
          <p:nvPr>
            <p:ph idx="13" type="title"/>
          </p:nvPr>
        </p:nvSpPr>
        <p:spPr>
          <a:xfrm>
            <a:off x="619572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15" name="Google Shape;415;p41"/>
          <p:cNvSpPr txBox="1"/>
          <p:nvPr>
            <p:ph idx="14" type="subTitle"/>
          </p:nvPr>
        </p:nvSpPr>
        <p:spPr>
          <a:xfrm>
            <a:off x="619575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6" name="Google Shape;416;p41"/>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7">
    <p:spTree>
      <p:nvGrpSpPr>
        <p:cNvPr id="417" name="Shape 417"/>
        <p:cNvGrpSpPr/>
        <p:nvPr/>
      </p:nvGrpSpPr>
      <p:grpSpPr>
        <a:xfrm>
          <a:off x="0" y="0"/>
          <a:ext cx="0" cy="0"/>
          <a:chOff x="0" y="0"/>
          <a:chExt cx="0" cy="0"/>
        </a:xfrm>
      </p:grpSpPr>
      <p:sp>
        <p:nvSpPr>
          <p:cNvPr id="418" name="Google Shape;418;p42"/>
          <p:cNvSpPr/>
          <p:nvPr/>
        </p:nvSpPr>
        <p:spPr>
          <a:xfrm rot="-9339447">
            <a:off x="6847042" y="29704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2"/>
          <p:cNvSpPr/>
          <p:nvPr/>
        </p:nvSpPr>
        <p:spPr>
          <a:xfrm flipH="1" rot="10285603">
            <a:off x="-5277715" y="-2464108"/>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2"/>
          <p:cNvSpPr/>
          <p:nvPr/>
        </p:nvSpPr>
        <p:spPr>
          <a:xfrm flipH="1" rot="-649785">
            <a:off x="-4089159" y="1056050"/>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2"/>
          <p:cNvSpPr/>
          <p:nvPr/>
        </p:nvSpPr>
        <p:spPr>
          <a:xfrm flipH="1" rot="-813319">
            <a:off x="7695609" y="-35221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2"/>
          <p:cNvSpPr/>
          <p:nvPr/>
        </p:nvSpPr>
        <p:spPr>
          <a:xfrm flipH="1" rot="-9089871">
            <a:off x="-5596635"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p:nvPr/>
        </p:nvSpPr>
        <p:spPr>
          <a:xfrm flipH="1" rot="1476017">
            <a:off x="6812373" y="775527"/>
            <a:ext cx="7826071"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2"/>
          <p:cNvSpPr txBox="1"/>
          <p:nvPr>
            <p:ph type="title"/>
          </p:nvPr>
        </p:nvSpPr>
        <p:spPr>
          <a:xfrm>
            <a:off x="1242888" y="1932225"/>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25" name="Google Shape;425;p42"/>
          <p:cNvSpPr txBox="1"/>
          <p:nvPr>
            <p:ph idx="1" type="subTitle"/>
          </p:nvPr>
        </p:nvSpPr>
        <p:spPr>
          <a:xfrm>
            <a:off x="1242930" y="2287900"/>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26" name="Google Shape;426;p42"/>
          <p:cNvSpPr txBox="1"/>
          <p:nvPr>
            <p:ph idx="2" type="title"/>
          </p:nvPr>
        </p:nvSpPr>
        <p:spPr>
          <a:xfrm>
            <a:off x="1242889" y="3588576"/>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27" name="Google Shape;427;p42"/>
          <p:cNvSpPr txBox="1"/>
          <p:nvPr>
            <p:ph idx="3" type="subTitle"/>
          </p:nvPr>
        </p:nvSpPr>
        <p:spPr>
          <a:xfrm>
            <a:off x="1242909" y="3944251"/>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28" name="Google Shape;428;p42"/>
          <p:cNvSpPr txBox="1"/>
          <p:nvPr>
            <p:ph idx="4" type="title"/>
          </p:nvPr>
        </p:nvSpPr>
        <p:spPr>
          <a:xfrm>
            <a:off x="3973163" y="1932225"/>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29" name="Google Shape;429;p42"/>
          <p:cNvSpPr txBox="1"/>
          <p:nvPr>
            <p:ph idx="5" type="subTitle"/>
          </p:nvPr>
        </p:nvSpPr>
        <p:spPr>
          <a:xfrm>
            <a:off x="3973205" y="2287900"/>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0" name="Google Shape;430;p42"/>
          <p:cNvSpPr txBox="1"/>
          <p:nvPr>
            <p:ph idx="6" type="title"/>
          </p:nvPr>
        </p:nvSpPr>
        <p:spPr>
          <a:xfrm>
            <a:off x="3973164" y="3588576"/>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1" name="Google Shape;431;p42"/>
          <p:cNvSpPr txBox="1"/>
          <p:nvPr>
            <p:ph idx="7" type="subTitle"/>
          </p:nvPr>
        </p:nvSpPr>
        <p:spPr>
          <a:xfrm>
            <a:off x="3973184" y="3944251"/>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2" name="Google Shape;432;p42"/>
          <p:cNvSpPr txBox="1"/>
          <p:nvPr>
            <p:ph idx="8" type="title"/>
          </p:nvPr>
        </p:nvSpPr>
        <p:spPr>
          <a:xfrm>
            <a:off x="6703489" y="1932225"/>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3" name="Google Shape;433;p42"/>
          <p:cNvSpPr txBox="1"/>
          <p:nvPr>
            <p:ph idx="9" type="subTitle"/>
          </p:nvPr>
        </p:nvSpPr>
        <p:spPr>
          <a:xfrm>
            <a:off x="6703530" y="2287900"/>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4" name="Google Shape;434;p42"/>
          <p:cNvSpPr txBox="1"/>
          <p:nvPr>
            <p:ph idx="13" type="title"/>
          </p:nvPr>
        </p:nvSpPr>
        <p:spPr>
          <a:xfrm>
            <a:off x="6703489" y="3588576"/>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5" name="Google Shape;435;p42"/>
          <p:cNvSpPr txBox="1"/>
          <p:nvPr>
            <p:ph idx="14" type="subTitle"/>
          </p:nvPr>
        </p:nvSpPr>
        <p:spPr>
          <a:xfrm>
            <a:off x="6703509" y="3944251"/>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6" name="Google Shape;436;p42"/>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37" name="Shape 437"/>
        <p:cNvGrpSpPr/>
        <p:nvPr/>
      </p:nvGrpSpPr>
      <p:grpSpPr>
        <a:xfrm>
          <a:off x="0" y="0"/>
          <a:ext cx="0" cy="0"/>
          <a:chOff x="0" y="0"/>
          <a:chExt cx="0" cy="0"/>
        </a:xfrm>
      </p:grpSpPr>
      <p:sp>
        <p:nvSpPr>
          <p:cNvPr id="438" name="Google Shape;438;p43"/>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3"/>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3"/>
          <p:cNvSpPr/>
          <p:nvPr/>
        </p:nvSpPr>
        <p:spPr>
          <a:xfrm>
            <a:off x="531517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3"/>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3"/>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3"/>
          <p:cNvSpPr/>
          <p:nvPr/>
        </p:nvSpPr>
        <p:spPr>
          <a:xfrm rot="-10285603">
            <a:off x="-4701904" y="288969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3"/>
          <p:cNvSpPr txBox="1"/>
          <p:nvPr>
            <p:ph hasCustomPrompt="1" type="title"/>
          </p:nvPr>
        </p:nvSpPr>
        <p:spPr>
          <a:xfrm>
            <a:off x="723300" y="75197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45" name="Google Shape;445;p43"/>
          <p:cNvSpPr txBox="1"/>
          <p:nvPr>
            <p:ph idx="1" type="subTitle"/>
          </p:nvPr>
        </p:nvSpPr>
        <p:spPr>
          <a:xfrm>
            <a:off x="723300" y="2038177"/>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446" name="Google Shape;446;p43"/>
          <p:cNvSpPr txBox="1"/>
          <p:nvPr>
            <p:ph hasCustomPrompt="1" idx="2" type="title"/>
          </p:nvPr>
        </p:nvSpPr>
        <p:spPr>
          <a:xfrm>
            <a:off x="723300" y="259882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47" name="Google Shape;447;p43"/>
          <p:cNvSpPr txBox="1"/>
          <p:nvPr>
            <p:ph idx="3" type="subTitle"/>
          </p:nvPr>
        </p:nvSpPr>
        <p:spPr>
          <a:xfrm>
            <a:off x="723300" y="3889928"/>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9">
    <p:spTree>
      <p:nvGrpSpPr>
        <p:cNvPr id="448" name="Shape 448"/>
        <p:cNvGrpSpPr/>
        <p:nvPr/>
      </p:nvGrpSpPr>
      <p:grpSpPr>
        <a:xfrm>
          <a:off x="0" y="0"/>
          <a:ext cx="0" cy="0"/>
          <a:chOff x="0" y="0"/>
          <a:chExt cx="0" cy="0"/>
        </a:xfrm>
      </p:grpSpPr>
      <p:sp>
        <p:nvSpPr>
          <p:cNvPr id="449" name="Google Shape;449;p44"/>
          <p:cNvSpPr/>
          <p:nvPr/>
        </p:nvSpPr>
        <p:spPr>
          <a:xfrm flipH="1" rot="-813319">
            <a:off x="4461871" y="-38204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4"/>
          <p:cNvSpPr/>
          <p:nvPr/>
        </p:nvSpPr>
        <p:spPr>
          <a:xfrm rot="-3394465">
            <a:off x="-4415599"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4"/>
          <p:cNvSpPr/>
          <p:nvPr/>
        </p:nvSpPr>
        <p:spPr>
          <a:xfrm flipH="1">
            <a:off x="-3718816" y="-232974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4"/>
          <p:cNvSpPr/>
          <p:nvPr/>
        </p:nvSpPr>
        <p:spPr>
          <a:xfrm flipH="1" rot="-3406877">
            <a:off x="4741603" y="2701799"/>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4"/>
          <p:cNvSpPr/>
          <p:nvPr/>
        </p:nvSpPr>
        <p:spPr>
          <a:xfrm rot="649760">
            <a:off x="-3160798" y="3729042"/>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4"/>
          <p:cNvSpPr/>
          <p:nvPr/>
        </p:nvSpPr>
        <p:spPr>
          <a:xfrm flipH="1" rot="10285603">
            <a:off x="4594972" y="288969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4"/>
          <p:cNvSpPr txBox="1"/>
          <p:nvPr>
            <p:ph hasCustomPrompt="1" type="title"/>
          </p:nvPr>
        </p:nvSpPr>
        <p:spPr>
          <a:xfrm>
            <a:off x="2223600" y="539500"/>
            <a:ext cx="4696800" cy="855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56" name="Google Shape;456;p44"/>
          <p:cNvSpPr txBox="1"/>
          <p:nvPr>
            <p:ph idx="1" type="subTitle"/>
          </p:nvPr>
        </p:nvSpPr>
        <p:spPr>
          <a:xfrm>
            <a:off x="2223600" y="1437838"/>
            <a:ext cx="4696800" cy="34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PT Sans"/>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PT Sans"/>
              <a:buNone/>
              <a:defRPr>
                <a:latin typeface="PT Sans"/>
                <a:ea typeface="PT Sans"/>
                <a:cs typeface="PT Sans"/>
                <a:sym typeface="PT Sans"/>
              </a:defRPr>
            </a:lvl4pPr>
            <a:lvl5pPr lvl="4" rtl="0" algn="ctr">
              <a:lnSpc>
                <a:spcPct val="100000"/>
              </a:lnSpc>
              <a:spcBef>
                <a:spcPts val="0"/>
              </a:spcBef>
              <a:spcAft>
                <a:spcPts val="0"/>
              </a:spcAft>
              <a:buSzPts val="1600"/>
              <a:buFont typeface="PT Sans"/>
              <a:buNone/>
              <a:defRPr>
                <a:latin typeface="PT Sans"/>
                <a:ea typeface="PT Sans"/>
                <a:cs typeface="PT Sans"/>
                <a:sym typeface="PT Sans"/>
              </a:defRPr>
            </a:lvl5pPr>
            <a:lvl6pPr lvl="5" rtl="0" algn="ctr">
              <a:lnSpc>
                <a:spcPct val="100000"/>
              </a:lnSpc>
              <a:spcBef>
                <a:spcPts val="0"/>
              </a:spcBef>
              <a:spcAft>
                <a:spcPts val="0"/>
              </a:spcAft>
              <a:buSzPts val="1600"/>
              <a:buFont typeface="PT Sans"/>
              <a:buNone/>
              <a:defRPr>
                <a:latin typeface="PT Sans"/>
                <a:ea typeface="PT Sans"/>
                <a:cs typeface="PT Sans"/>
                <a:sym typeface="PT Sans"/>
              </a:defRPr>
            </a:lvl6pPr>
            <a:lvl7pPr lvl="6" rtl="0" algn="ctr">
              <a:lnSpc>
                <a:spcPct val="100000"/>
              </a:lnSpc>
              <a:spcBef>
                <a:spcPts val="0"/>
              </a:spcBef>
              <a:spcAft>
                <a:spcPts val="0"/>
              </a:spcAft>
              <a:buSzPts val="1600"/>
              <a:buFont typeface="PT Sans"/>
              <a:buNone/>
              <a:defRPr>
                <a:latin typeface="PT Sans"/>
                <a:ea typeface="PT Sans"/>
                <a:cs typeface="PT Sans"/>
                <a:sym typeface="PT Sans"/>
              </a:defRPr>
            </a:lvl7pPr>
            <a:lvl8pPr lvl="7" rtl="0" algn="ctr">
              <a:lnSpc>
                <a:spcPct val="100000"/>
              </a:lnSpc>
              <a:spcBef>
                <a:spcPts val="0"/>
              </a:spcBef>
              <a:spcAft>
                <a:spcPts val="0"/>
              </a:spcAft>
              <a:buSzPts val="1600"/>
              <a:buFont typeface="PT Sans"/>
              <a:buNone/>
              <a:defRPr>
                <a:latin typeface="PT Sans"/>
                <a:ea typeface="PT Sans"/>
                <a:cs typeface="PT Sans"/>
                <a:sym typeface="PT Sans"/>
              </a:defRPr>
            </a:lvl8pPr>
            <a:lvl9pPr lvl="8" rtl="0" algn="ctr">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457" name="Google Shape;457;p44"/>
          <p:cNvSpPr txBox="1"/>
          <p:nvPr>
            <p:ph hasCustomPrompt="1" idx="2" type="title"/>
          </p:nvPr>
        </p:nvSpPr>
        <p:spPr>
          <a:xfrm>
            <a:off x="2223600" y="3354350"/>
            <a:ext cx="4696800" cy="855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58" name="Google Shape;458;p44"/>
          <p:cNvSpPr txBox="1"/>
          <p:nvPr>
            <p:ph idx="3" type="subTitle"/>
          </p:nvPr>
        </p:nvSpPr>
        <p:spPr>
          <a:xfrm>
            <a:off x="2223600" y="4257426"/>
            <a:ext cx="4696800" cy="34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PT Sans"/>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PT Sans"/>
              <a:buNone/>
              <a:defRPr>
                <a:latin typeface="PT Sans"/>
                <a:ea typeface="PT Sans"/>
                <a:cs typeface="PT Sans"/>
                <a:sym typeface="PT Sans"/>
              </a:defRPr>
            </a:lvl4pPr>
            <a:lvl5pPr lvl="4" rtl="0" algn="ctr">
              <a:lnSpc>
                <a:spcPct val="100000"/>
              </a:lnSpc>
              <a:spcBef>
                <a:spcPts val="0"/>
              </a:spcBef>
              <a:spcAft>
                <a:spcPts val="0"/>
              </a:spcAft>
              <a:buSzPts val="1600"/>
              <a:buFont typeface="PT Sans"/>
              <a:buNone/>
              <a:defRPr>
                <a:latin typeface="PT Sans"/>
                <a:ea typeface="PT Sans"/>
                <a:cs typeface="PT Sans"/>
                <a:sym typeface="PT Sans"/>
              </a:defRPr>
            </a:lvl5pPr>
            <a:lvl6pPr lvl="5" rtl="0" algn="ctr">
              <a:lnSpc>
                <a:spcPct val="100000"/>
              </a:lnSpc>
              <a:spcBef>
                <a:spcPts val="0"/>
              </a:spcBef>
              <a:spcAft>
                <a:spcPts val="0"/>
              </a:spcAft>
              <a:buSzPts val="1600"/>
              <a:buFont typeface="PT Sans"/>
              <a:buNone/>
              <a:defRPr>
                <a:latin typeface="PT Sans"/>
                <a:ea typeface="PT Sans"/>
                <a:cs typeface="PT Sans"/>
                <a:sym typeface="PT Sans"/>
              </a:defRPr>
            </a:lvl6pPr>
            <a:lvl7pPr lvl="6" rtl="0" algn="ctr">
              <a:lnSpc>
                <a:spcPct val="100000"/>
              </a:lnSpc>
              <a:spcBef>
                <a:spcPts val="0"/>
              </a:spcBef>
              <a:spcAft>
                <a:spcPts val="0"/>
              </a:spcAft>
              <a:buSzPts val="1600"/>
              <a:buFont typeface="PT Sans"/>
              <a:buNone/>
              <a:defRPr>
                <a:latin typeface="PT Sans"/>
                <a:ea typeface="PT Sans"/>
                <a:cs typeface="PT Sans"/>
                <a:sym typeface="PT Sans"/>
              </a:defRPr>
            </a:lvl7pPr>
            <a:lvl8pPr lvl="7" rtl="0" algn="ctr">
              <a:lnSpc>
                <a:spcPct val="100000"/>
              </a:lnSpc>
              <a:spcBef>
                <a:spcPts val="0"/>
              </a:spcBef>
              <a:spcAft>
                <a:spcPts val="0"/>
              </a:spcAft>
              <a:buSzPts val="1600"/>
              <a:buFont typeface="PT Sans"/>
              <a:buNone/>
              <a:defRPr>
                <a:latin typeface="PT Sans"/>
                <a:ea typeface="PT Sans"/>
                <a:cs typeface="PT Sans"/>
                <a:sym typeface="PT Sans"/>
              </a:defRPr>
            </a:lvl8pPr>
            <a:lvl9pPr lvl="8" rtl="0" algn="ctr">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459" name="Google Shape;459;p44"/>
          <p:cNvSpPr txBox="1"/>
          <p:nvPr>
            <p:ph hasCustomPrompt="1" idx="4" type="title"/>
          </p:nvPr>
        </p:nvSpPr>
        <p:spPr>
          <a:xfrm>
            <a:off x="2223600" y="1944550"/>
            <a:ext cx="4696800" cy="855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0" name="Google Shape;460;p44"/>
          <p:cNvSpPr txBox="1"/>
          <p:nvPr>
            <p:ph idx="5" type="subTitle"/>
          </p:nvPr>
        </p:nvSpPr>
        <p:spPr>
          <a:xfrm>
            <a:off x="2223600" y="2847626"/>
            <a:ext cx="4696800" cy="34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PT Sans"/>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PT Sans"/>
              <a:buNone/>
              <a:defRPr>
                <a:latin typeface="PT Sans"/>
                <a:ea typeface="PT Sans"/>
                <a:cs typeface="PT Sans"/>
                <a:sym typeface="PT Sans"/>
              </a:defRPr>
            </a:lvl4pPr>
            <a:lvl5pPr lvl="4" rtl="0" algn="ctr">
              <a:lnSpc>
                <a:spcPct val="100000"/>
              </a:lnSpc>
              <a:spcBef>
                <a:spcPts val="0"/>
              </a:spcBef>
              <a:spcAft>
                <a:spcPts val="0"/>
              </a:spcAft>
              <a:buSzPts val="1600"/>
              <a:buFont typeface="PT Sans"/>
              <a:buNone/>
              <a:defRPr>
                <a:latin typeface="PT Sans"/>
                <a:ea typeface="PT Sans"/>
                <a:cs typeface="PT Sans"/>
                <a:sym typeface="PT Sans"/>
              </a:defRPr>
            </a:lvl5pPr>
            <a:lvl6pPr lvl="5" rtl="0" algn="ctr">
              <a:lnSpc>
                <a:spcPct val="100000"/>
              </a:lnSpc>
              <a:spcBef>
                <a:spcPts val="0"/>
              </a:spcBef>
              <a:spcAft>
                <a:spcPts val="0"/>
              </a:spcAft>
              <a:buSzPts val="1600"/>
              <a:buFont typeface="PT Sans"/>
              <a:buNone/>
              <a:defRPr>
                <a:latin typeface="PT Sans"/>
                <a:ea typeface="PT Sans"/>
                <a:cs typeface="PT Sans"/>
                <a:sym typeface="PT Sans"/>
              </a:defRPr>
            </a:lvl6pPr>
            <a:lvl7pPr lvl="6" rtl="0" algn="ctr">
              <a:lnSpc>
                <a:spcPct val="100000"/>
              </a:lnSpc>
              <a:spcBef>
                <a:spcPts val="0"/>
              </a:spcBef>
              <a:spcAft>
                <a:spcPts val="0"/>
              </a:spcAft>
              <a:buSzPts val="1600"/>
              <a:buFont typeface="PT Sans"/>
              <a:buNone/>
              <a:defRPr>
                <a:latin typeface="PT Sans"/>
                <a:ea typeface="PT Sans"/>
                <a:cs typeface="PT Sans"/>
                <a:sym typeface="PT Sans"/>
              </a:defRPr>
            </a:lvl7pPr>
            <a:lvl8pPr lvl="7" rtl="0" algn="ctr">
              <a:lnSpc>
                <a:spcPct val="100000"/>
              </a:lnSpc>
              <a:spcBef>
                <a:spcPts val="0"/>
              </a:spcBef>
              <a:spcAft>
                <a:spcPts val="0"/>
              </a:spcAft>
              <a:buSzPts val="1600"/>
              <a:buFont typeface="PT Sans"/>
              <a:buNone/>
              <a:defRPr>
                <a:latin typeface="PT Sans"/>
                <a:ea typeface="PT Sans"/>
                <a:cs typeface="PT Sans"/>
                <a:sym typeface="PT Sans"/>
              </a:defRPr>
            </a:lvl8pPr>
            <a:lvl9pPr lvl="8" rtl="0" algn="ctr">
              <a:lnSpc>
                <a:spcPct val="100000"/>
              </a:lnSpc>
              <a:spcBef>
                <a:spcPts val="0"/>
              </a:spcBef>
              <a:spcAft>
                <a:spcPts val="0"/>
              </a:spcAft>
              <a:buSzPts val="1600"/>
              <a:buFont typeface="PT Sans"/>
              <a:buNone/>
              <a:defRPr>
                <a:latin typeface="PT Sans"/>
                <a:ea typeface="PT Sans"/>
                <a:cs typeface="PT Sans"/>
                <a:sym typeface="PT Sans"/>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8_1">
    <p:spTree>
      <p:nvGrpSpPr>
        <p:cNvPr id="461" name="Shape 461"/>
        <p:cNvGrpSpPr/>
        <p:nvPr/>
      </p:nvGrpSpPr>
      <p:grpSpPr>
        <a:xfrm>
          <a:off x="0" y="0"/>
          <a:ext cx="0" cy="0"/>
          <a:chOff x="0" y="0"/>
          <a:chExt cx="0" cy="0"/>
        </a:xfrm>
      </p:grpSpPr>
      <p:sp>
        <p:nvSpPr>
          <p:cNvPr id="462" name="Google Shape;462;p45"/>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5"/>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5"/>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5"/>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5"/>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5"/>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5"/>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5"/>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0" name="Google Shape;470;p45"/>
          <p:cNvSpPr txBox="1"/>
          <p:nvPr>
            <p:ph idx="2" type="title"/>
          </p:nvPr>
        </p:nvSpPr>
        <p:spPr>
          <a:xfrm>
            <a:off x="872476" y="1425413"/>
            <a:ext cx="230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1" name="Google Shape;471;p45"/>
          <p:cNvSpPr txBox="1"/>
          <p:nvPr>
            <p:ph idx="1" type="subTitle"/>
          </p:nvPr>
        </p:nvSpPr>
        <p:spPr>
          <a:xfrm>
            <a:off x="872475" y="3674675"/>
            <a:ext cx="23052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72" name="Google Shape;472;p45"/>
          <p:cNvSpPr txBox="1"/>
          <p:nvPr>
            <p:ph idx="3" type="title"/>
          </p:nvPr>
        </p:nvSpPr>
        <p:spPr>
          <a:xfrm>
            <a:off x="3498100" y="1425413"/>
            <a:ext cx="2147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3" name="Google Shape;473;p45"/>
          <p:cNvSpPr txBox="1"/>
          <p:nvPr>
            <p:ph idx="4" type="subTitle"/>
          </p:nvPr>
        </p:nvSpPr>
        <p:spPr>
          <a:xfrm>
            <a:off x="3498101" y="3674675"/>
            <a:ext cx="21477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74" name="Google Shape;474;p45"/>
          <p:cNvSpPr txBox="1"/>
          <p:nvPr>
            <p:ph idx="5" type="title"/>
          </p:nvPr>
        </p:nvSpPr>
        <p:spPr>
          <a:xfrm>
            <a:off x="5966121" y="1425413"/>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5" name="Google Shape;475;p45"/>
          <p:cNvSpPr txBox="1"/>
          <p:nvPr>
            <p:ph idx="6" type="subTitle"/>
          </p:nvPr>
        </p:nvSpPr>
        <p:spPr>
          <a:xfrm>
            <a:off x="5966125" y="3674675"/>
            <a:ext cx="23055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76" name="Google Shape;476;p45"/>
          <p:cNvSpPr txBox="1"/>
          <p:nvPr>
            <p:ph hasCustomPrompt="1" idx="7" type="title"/>
          </p:nvPr>
        </p:nvSpPr>
        <p:spPr>
          <a:xfrm>
            <a:off x="1573073"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7" name="Google Shape;477;p45"/>
          <p:cNvSpPr txBox="1"/>
          <p:nvPr>
            <p:ph hasCustomPrompt="1" idx="8" type="title"/>
          </p:nvPr>
        </p:nvSpPr>
        <p:spPr>
          <a:xfrm>
            <a:off x="4123139" y="251893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8" name="Google Shape;478;p45"/>
          <p:cNvSpPr txBox="1"/>
          <p:nvPr>
            <p:ph hasCustomPrompt="1" idx="9" type="title"/>
          </p:nvPr>
        </p:nvSpPr>
        <p:spPr>
          <a:xfrm>
            <a:off x="6672769"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30">
    <p:spTree>
      <p:nvGrpSpPr>
        <p:cNvPr id="479" name="Shape 479"/>
        <p:cNvGrpSpPr/>
        <p:nvPr/>
      </p:nvGrpSpPr>
      <p:grpSpPr>
        <a:xfrm>
          <a:off x="0" y="0"/>
          <a:ext cx="0" cy="0"/>
          <a:chOff x="0" y="0"/>
          <a:chExt cx="0" cy="0"/>
        </a:xfrm>
      </p:grpSpPr>
      <p:sp>
        <p:nvSpPr>
          <p:cNvPr id="480" name="Google Shape;480;p46"/>
          <p:cNvSpPr/>
          <p:nvPr/>
        </p:nvSpPr>
        <p:spPr>
          <a:xfrm rot="7405535">
            <a:off x="3401384" y="-4181093"/>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6"/>
          <p:cNvSpPr/>
          <p:nvPr/>
        </p:nvSpPr>
        <p:spPr>
          <a:xfrm flipH="1" rot="10800000">
            <a:off x="6191327" y="657454"/>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6"/>
          <p:cNvSpPr/>
          <p:nvPr/>
        </p:nvSpPr>
        <p:spPr>
          <a:xfrm flipH="1" rot="6847906">
            <a:off x="5303136" y="1964597"/>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6"/>
          <p:cNvSpPr/>
          <p:nvPr/>
        </p:nvSpPr>
        <p:spPr>
          <a:xfrm rot="-10150240">
            <a:off x="7399442" y="4033234"/>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6"/>
          <p:cNvSpPr/>
          <p:nvPr/>
        </p:nvSpPr>
        <p:spPr>
          <a:xfrm flipH="1" rot="9986681">
            <a:off x="-2153452" y="2195519"/>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6"/>
          <p:cNvSpPr/>
          <p:nvPr/>
        </p:nvSpPr>
        <p:spPr>
          <a:xfrm flipH="1" rot="-514397">
            <a:off x="-4377604" y="-3714358"/>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6"/>
          <p:cNvSpPr/>
          <p:nvPr/>
        </p:nvSpPr>
        <p:spPr>
          <a:xfrm flipH="1" rot="-3373645">
            <a:off x="-5233242" y="79968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6"/>
          <p:cNvSpPr txBox="1"/>
          <p:nvPr>
            <p:ph type="title"/>
          </p:nvPr>
        </p:nvSpPr>
        <p:spPr>
          <a:xfrm>
            <a:off x="872476" y="2613288"/>
            <a:ext cx="230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8" name="Google Shape;488;p46"/>
          <p:cNvSpPr txBox="1"/>
          <p:nvPr>
            <p:ph idx="1" type="subTitle"/>
          </p:nvPr>
        </p:nvSpPr>
        <p:spPr>
          <a:xfrm>
            <a:off x="872475" y="2979000"/>
            <a:ext cx="23052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89" name="Google Shape;489;p46"/>
          <p:cNvSpPr txBox="1"/>
          <p:nvPr>
            <p:ph idx="2" type="title"/>
          </p:nvPr>
        </p:nvSpPr>
        <p:spPr>
          <a:xfrm>
            <a:off x="3498100" y="2613288"/>
            <a:ext cx="2147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0" name="Google Shape;490;p46"/>
          <p:cNvSpPr txBox="1"/>
          <p:nvPr>
            <p:ph idx="3" type="subTitle"/>
          </p:nvPr>
        </p:nvSpPr>
        <p:spPr>
          <a:xfrm>
            <a:off x="3498101" y="2979000"/>
            <a:ext cx="21477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91" name="Google Shape;491;p46"/>
          <p:cNvSpPr txBox="1"/>
          <p:nvPr>
            <p:ph idx="4" type="title"/>
          </p:nvPr>
        </p:nvSpPr>
        <p:spPr>
          <a:xfrm>
            <a:off x="5966121" y="2613288"/>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2" name="Google Shape;492;p46"/>
          <p:cNvSpPr txBox="1"/>
          <p:nvPr>
            <p:ph idx="5" type="subTitle"/>
          </p:nvPr>
        </p:nvSpPr>
        <p:spPr>
          <a:xfrm>
            <a:off x="5966125" y="2979000"/>
            <a:ext cx="23055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93" name="Google Shape;493;p46"/>
          <p:cNvSpPr txBox="1"/>
          <p:nvPr>
            <p:ph hasCustomPrompt="1" idx="6" type="title"/>
          </p:nvPr>
        </p:nvSpPr>
        <p:spPr>
          <a:xfrm>
            <a:off x="1407025" y="1529650"/>
            <a:ext cx="12303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4" name="Google Shape;494;p46"/>
          <p:cNvSpPr txBox="1"/>
          <p:nvPr>
            <p:ph hasCustomPrompt="1" idx="7" type="title"/>
          </p:nvPr>
        </p:nvSpPr>
        <p:spPr>
          <a:xfrm>
            <a:off x="3957087" y="1524925"/>
            <a:ext cx="12303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5" name="Google Shape;495;p46"/>
          <p:cNvSpPr txBox="1"/>
          <p:nvPr>
            <p:ph hasCustomPrompt="1" idx="8" type="title"/>
          </p:nvPr>
        </p:nvSpPr>
        <p:spPr>
          <a:xfrm>
            <a:off x="6506727" y="1529650"/>
            <a:ext cx="12303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96" name="Shape 496"/>
        <p:cNvGrpSpPr/>
        <p:nvPr/>
      </p:nvGrpSpPr>
      <p:grpSpPr>
        <a:xfrm>
          <a:off x="0" y="0"/>
          <a:ext cx="0" cy="0"/>
          <a:chOff x="0" y="0"/>
          <a:chExt cx="0" cy="0"/>
        </a:xfrm>
      </p:grpSpPr>
      <p:sp>
        <p:nvSpPr>
          <p:cNvPr id="497" name="Google Shape;497;p47"/>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7"/>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7"/>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7"/>
          <p:cNvSpPr/>
          <p:nvPr/>
        </p:nvSpPr>
        <p:spPr>
          <a:xfrm flipH="1" rot="-8823147">
            <a:off x="58042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7"/>
          <p:cNvSpPr/>
          <p:nvPr/>
        </p:nvSpPr>
        <p:spPr>
          <a:xfrm flipH="1" rot="8100000">
            <a:off x="-2522993" y="494176"/>
            <a:ext cx="4935837" cy="3769884"/>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7"/>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7"/>
          <p:cNvSpPr/>
          <p:nvPr/>
        </p:nvSpPr>
        <p:spPr>
          <a:xfrm flipH="1" rot="-2128845">
            <a:off x="-1704639" y="-1767729"/>
            <a:ext cx="7826192" cy="287789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7"/>
          <p:cNvSpPr txBox="1"/>
          <p:nvPr>
            <p:ph type="title"/>
          </p:nvPr>
        </p:nvSpPr>
        <p:spPr>
          <a:xfrm>
            <a:off x="1276650" y="438900"/>
            <a:ext cx="6590700" cy="10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5" name="Google Shape;505;p47"/>
          <p:cNvSpPr txBox="1"/>
          <p:nvPr>
            <p:ph idx="1" type="subTitle"/>
          </p:nvPr>
        </p:nvSpPr>
        <p:spPr>
          <a:xfrm>
            <a:off x="2854650" y="1652972"/>
            <a:ext cx="3434700" cy="100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06" name="Google Shape;506;p47"/>
          <p:cNvSpPr/>
          <p:nvPr/>
        </p:nvSpPr>
        <p:spPr>
          <a:xfrm flipH="1" rot="9555807">
            <a:off x="7660042"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7"/>
          <p:cNvSpPr txBox="1"/>
          <p:nvPr/>
        </p:nvSpPr>
        <p:spPr>
          <a:xfrm>
            <a:off x="1672100" y="3967300"/>
            <a:ext cx="5806800" cy="36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Manrope"/>
                <a:ea typeface="Manrope"/>
                <a:cs typeface="Manrope"/>
                <a:sym typeface="Manrope"/>
              </a:rPr>
              <a:t>CREDITS: This presentation template was created by </a:t>
            </a:r>
            <a:r>
              <a:rPr b="1" lang="en">
                <a:solidFill>
                  <a:schemeClr val="dk1"/>
                </a:solidFill>
                <a:uFill>
                  <a:noFill/>
                </a:uFill>
                <a:latin typeface="Manrope"/>
                <a:ea typeface="Manrope"/>
                <a:cs typeface="Manrope"/>
                <a:sym typeface="Manrope"/>
                <a:hlinkClick r:id="rId2">
                  <a:extLst>
                    <a:ext uri="{A12FA001-AC4F-418D-AE19-62706E023703}">
                      <ahyp:hlinkClr val="tx"/>
                    </a:ext>
                  </a:extLst>
                </a:hlinkClick>
              </a:rPr>
              <a:t>Slidesgo</a:t>
            </a:r>
            <a:r>
              <a:rPr lang="en">
                <a:solidFill>
                  <a:schemeClr val="dk1"/>
                </a:solidFill>
                <a:latin typeface="Manrope"/>
                <a:ea typeface="Manrope"/>
                <a:cs typeface="Manrope"/>
                <a:sym typeface="Manrope"/>
              </a:rPr>
              <a:t>, and includes icons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3">
                  <a:extLst>
                    <a:ext uri="{A12FA001-AC4F-418D-AE19-62706E023703}">
                      <ahyp:hlinkClr val="tx"/>
                    </a:ext>
                  </a:extLst>
                </a:hlinkClick>
              </a:rPr>
              <a:t>Flaticon</a:t>
            </a:r>
            <a:r>
              <a:rPr lang="en">
                <a:solidFill>
                  <a:schemeClr val="dk1"/>
                </a:solidFill>
                <a:latin typeface="Manrope"/>
                <a:ea typeface="Manrope"/>
                <a:cs typeface="Manrope"/>
                <a:sym typeface="Manrope"/>
              </a:rPr>
              <a:t>, and infographics &amp; images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4">
                  <a:extLst>
                    <a:ext uri="{A12FA001-AC4F-418D-AE19-62706E023703}">
                      <ahyp:hlinkClr val="tx"/>
                    </a:ext>
                  </a:extLst>
                </a:hlinkClick>
              </a:rPr>
              <a:t>Freepik</a:t>
            </a:r>
            <a:endParaRPr b="1">
              <a:solidFill>
                <a:schemeClr val="dk1"/>
              </a:solidFill>
              <a:latin typeface="Manrope"/>
              <a:ea typeface="Manrope"/>
              <a:cs typeface="Manrope"/>
              <a:sym typeface="Manrope"/>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08" name="Shape 508"/>
        <p:cNvGrpSpPr/>
        <p:nvPr/>
      </p:nvGrpSpPr>
      <p:grpSpPr>
        <a:xfrm>
          <a:off x="0" y="0"/>
          <a:ext cx="0" cy="0"/>
          <a:chOff x="0" y="0"/>
          <a:chExt cx="0" cy="0"/>
        </a:xfrm>
      </p:grpSpPr>
      <p:sp>
        <p:nvSpPr>
          <p:cNvPr id="509" name="Google Shape;509;p48"/>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8"/>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8"/>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8"/>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8"/>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8"/>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15" name="Shape 515"/>
        <p:cNvGrpSpPr/>
        <p:nvPr/>
      </p:nvGrpSpPr>
      <p:grpSpPr>
        <a:xfrm>
          <a:off x="0" y="0"/>
          <a:ext cx="0" cy="0"/>
          <a:chOff x="0" y="0"/>
          <a:chExt cx="0" cy="0"/>
        </a:xfrm>
      </p:grpSpPr>
      <p:sp>
        <p:nvSpPr>
          <p:cNvPr id="516" name="Google Shape;516;p49"/>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9"/>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9"/>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9"/>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9"/>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6">
    <p:spTree>
      <p:nvGrpSpPr>
        <p:cNvPr id="521" name="Shape 521"/>
        <p:cNvGrpSpPr/>
        <p:nvPr/>
      </p:nvGrpSpPr>
      <p:grpSpPr>
        <a:xfrm>
          <a:off x="0" y="0"/>
          <a:ext cx="0" cy="0"/>
          <a:chOff x="0" y="0"/>
          <a:chExt cx="0" cy="0"/>
        </a:xfrm>
      </p:grpSpPr>
      <p:sp>
        <p:nvSpPr>
          <p:cNvPr id="522" name="Google Shape;522;p50"/>
          <p:cNvSpPr/>
          <p:nvPr/>
        </p:nvSpPr>
        <p:spPr>
          <a:xfrm rot="813319">
            <a:off x="-1121291"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0"/>
          <p:cNvSpPr/>
          <p:nvPr/>
        </p:nvSpPr>
        <p:spPr>
          <a:xfrm flipH="1" rot="-649785">
            <a:off x="6971064"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0"/>
          <p:cNvSpPr/>
          <p:nvPr/>
        </p:nvSpPr>
        <p:spPr>
          <a:xfrm>
            <a:off x="1620973"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0"/>
          <p:cNvSpPr/>
          <p:nvPr/>
        </p:nvSpPr>
        <p:spPr>
          <a:xfrm rot="8823147">
            <a:off x="-2081090"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0"/>
          <p:cNvSpPr/>
          <p:nvPr/>
        </p:nvSpPr>
        <p:spPr>
          <a:xfrm rot="-8100000">
            <a:off x="7300672" y="494176"/>
            <a:ext cx="4935837" cy="3769884"/>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0"/>
          <p:cNvSpPr/>
          <p:nvPr/>
        </p:nvSpPr>
        <p:spPr>
          <a:xfrm rot="649785">
            <a:off x="1211739"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0"/>
          <p:cNvSpPr/>
          <p:nvPr/>
        </p:nvSpPr>
        <p:spPr>
          <a:xfrm rot="2128845">
            <a:off x="3591964" y="-1767729"/>
            <a:ext cx="7826192" cy="287789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0"/>
          <p:cNvSpPr/>
          <p:nvPr/>
        </p:nvSpPr>
        <p:spPr>
          <a:xfrm rot="-9555807">
            <a:off x="-5772621"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3952094">
            <a:off x="497883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7">
    <p:spTree>
      <p:nvGrpSpPr>
        <p:cNvPr id="530" name="Shape 530"/>
        <p:cNvGrpSpPr/>
        <p:nvPr/>
      </p:nvGrpSpPr>
      <p:grpSpPr>
        <a:xfrm>
          <a:off x="0" y="0"/>
          <a:ext cx="0" cy="0"/>
          <a:chOff x="0" y="0"/>
          <a:chExt cx="0" cy="0"/>
        </a:xfrm>
      </p:grpSpPr>
      <p:sp>
        <p:nvSpPr>
          <p:cNvPr id="531" name="Google Shape;531;p51"/>
          <p:cNvSpPr/>
          <p:nvPr/>
        </p:nvSpPr>
        <p:spPr>
          <a:xfrm flipH="1" rot="-7405535">
            <a:off x="-3234670" y="-3952493"/>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rot="10800000">
            <a:off x="-4386762" y="886054"/>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rot="-6847906">
            <a:off x="-4259206" y="2193197"/>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flipH="1" rot="10150240">
            <a:off x="-3503869" y="4261834"/>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1"/>
          <p:cNvSpPr/>
          <p:nvPr/>
        </p:nvSpPr>
        <p:spPr>
          <a:xfrm rot="-9986681">
            <a:off x="4621400" y="2424119"/>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rot="514397">
            <a:off x="5775901" y="-3485758"/>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1"/>
          <p:cNvSpPr/>
          <p:nvPr/>
        </p:nvSpPr>
        <p:spPr>
          <a:xfrm rot="3373645">
            <a:off x="6277252" y="102828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7"/>
          <p:cNvSpPr/>
          <p:nvPr/>
        </p:nvSpPr>
        <p:spPr>
          <a:xfrm flipH="1" rot="3394465">
            <a:off x="5041484" y="22860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flipH="1" rot="955394">
            <a:off x="1460861" y="-2197712"/>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idx="1" type="body"/>
          </p:nvPr>
        </p:nvSpPr>
        <p:spPr>
          <a:xfrm>
            <a:off x="4572000" y="1369325"/>
            <a:ext cx="3850500" cy="33327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400"/>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30200" lvl="4" marL="2286000" rtl="0">
              <a:lnSpc>
                <a:spcPct val="100000"/>
              </a:lnSpc>
              <a:spcBef>
                <a:spcPts val="1600"/>
              </a:spcBef>
              <a:spcAft>
                <a:spcPts val="0"/>
              </a:spcAft>
              <a:buSzPts val="1600"/>
              <a:buFont typeface="Nunito Light"/>
              <a:buChar char="○"/>
              <a:defRPr/>
            </a:lvl5pPr>
            <a:lvl6pPr indent="-330200" lvl="5" marL="2743200" rtl="0">
              <a:lnSpc>
                <a:spcPct val="100000"/>
              </a:lnSpc>
              <a:spcBef>
                <a:spcPts val="1600"/>
              </a:spcBef>
              <a:spcAft>
                <a:spcPts val="0"/>
              </a:spcAft>
              <a:buSzPts val="16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30200" lvl="8" marL="4114800" rtl="0">
              <a:lnSpc>
                <a:spcPct val="100000"/>
              </a:lnSpc>
              <a:spcBef>
                <a:spcPts val="1600"/>
              </a:spcBef>
              <a:spcAft>
                <a:spcPts val="1600"/>
              </a:spcAft>
              <a:buSzPts val="1600"/>
              <a:buFont typeface="Nunito Light"/>
              <a:buChar char="■"/>
              <a:defRPr/>
            </a:lvl9pPr>
          </a:lstStyle>
          <a:p/>
        </p:txBody>
      </p:sp>
      <p:sp>
        <p:nvSpPr>
          <p:cNvPr id="62" name="Google Shape;62;p7"/>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rot="-8823147">
            <a:off x="54929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flipH="1">
            <a:off x="-2254122"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flipH="1" rot="-1244193">
            <a:off x="-2695083"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rot="9555807">
            <a:off x="7511217"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txBox="1"/>
          <p:nvPr>
            <p:ph type="title"/>
          </p:nvPr>
        </p:nvSpPr>
        <p:spPr>
          <a:xfrm>
            <a:off x="1796850" y="1301800"/>
            <a:ext cx="5550300" cy="2539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ph type="title"/>
          </p:nvPr>
        </p:nvSpPr>
        <p:spPr>
          <a:xfrm>
            <a:off x="723300" y="1383125"/>
            <a:ext cx="4510500" cy="92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9"/>
          <p:cNvSpPr txBox="1"/>
          <p:nvPr>
            <p:ph idx="1" type="subTitle"/>
          </p:nvPr>
        </p:nvSpPr>
        <p:spPr>
          <a:xfrm>
            <a:off x="723300" y="2328475"/>
            <a:ext cx="4359900" cy="14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0"/>
          <p:cNvSpPr/>
          <p:nvPr>
            <p:ph idx="2" type="pic"/>
          </p:nvPr>
        </p:nvSpPr>
        <p:spPr>
          <a:xfrm>
            <a:off x="0" y="0"/>
            <a:ext cx="9144000" cy="5143500"/>
          </a:xfrm>
          <a:prstGeom prst="rect">
            <a:avLst/>
          </a:prstGeom>
          <a:noFill/>
          <a:ln>
            <a:noFill/>
          </a:ln>
        </p:spPr>
      </p:sp>
      <p:sp>
        <p:nvSpPr>
          <p:cNvPr id="85" name="Google Shape;85;p10"/>
          <p:cNvSpPr txBox="1"/>
          <p:nvPr>
            <p:ph type="title"/>
          </p:nvPr>
        </p:nvSpPr>
        <p:spPr>
          <a:xfrm>
            <a:off x="723300" y="1315950"/>
            <a:ext cx="2771700" cy="251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3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1.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1075" y="438900"/>
            <a:ext cx="76986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p:txBody>
      </p:sp>
      <p:sp>
        <p:nvSpPr>
          <p:cNvPr id="7" name="Google Shape;7;p1"/>
          <p:cNvSpPr txBox="1"/>
          <p:nvPr>
            <p:ph idx="1" type="body"/>
          </p:nvPr>
        </p:nvSpPr>
        <p:spPr>
          <a:xfrm>
            <a:off x="721075" y="1351868"/>
            <a:ext cx="7701900" cy="32475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indent="-330200" lvl="1" marL="914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indent="-330200" lvl="2" marL="1371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indent="-330200" lvl="3" marL="1828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indent="-330200" lvl="4" marL="22860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indent="-330200" lvl="5" marL="2743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indent="-330200" lvl="6" marL="3200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indent="-330200" lvl="7" marL="3657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indent="-330200" lvl="8" marL="4114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8.png"/><Relationship Id="rId6" Type="http://schemas.openxmlformats.org/officeDocument/2006/relationships/image" Target="../media/image17.png"/><Relationship Id="rId7" Type="http://schemas.openxmlformats.org/officeDocument/2006/relationships/image" Target="../media/image11.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2"/>
          <p:cNvSpPr txBox="1"/>
          <p:nvPr>
            <p:ph type="ctrTitle"/>
          </p:nvPr>
        </p:nvSpPr>
        <p:spPr>
          <a:xfrm>
            <a:off x="723150" y="1151625"/>
            <a:ext cx="7697700" cy="159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200">
                <a:latin typeface="Kulim Park"/>
                <a:ea typeface="Kulim Park"/>
                <a:cs typeface="Kulim Park"/>
                <a:sym typeface="Kulim Park"/>
              </a:rPr>
              <a:t>tafea</a:t>
            </a:r>
            <a:br>
              <a:rPr lang="en" sz="5200">
                <a:latin typeface="Kulim Park"/>
                <a:ea typeface="Kulim Park"/>
                <a:cs typeface="Kulim Park"/>
                <a:sym typeface="Kulim Park"/>
              </a:rPr>
            </a:br>
            <a:r>
              <a:rPr lang="en" sz="2800">
                <a:solidFill>
                  <a:schemeClr val="lt1"/>
                </a:solidFill>
                <a:latin typeface="Kulim Park"/>
                <a:ea typeface="Kulim Park"/>
                <a:cs typeface="Kulim Park"/>
                <a:sym typeface="Kulim Park"/>
              </a:rPr>
              <a:t>Teaching Assistant for </a:t>
            </a:r>
            <a:r>
              <a:rPr lang="en" sz="2800">
                <a:solidFill>
                  <a:schemeClr val="dk2"/>
                </a:solidFill>
                <a:latin typeface="Kulim Park"/>
                <a:ea typeface="Kulim Park"/>
                <a:cs typeface="Kulim Park"/>
                <a:sym typeface="Kulim Park"/>
              </a:rPr>
              <a:t>Extra-curricular Activities</a:t>
            </a:r>
            <a:endParaRPr sz="2800">
              <a:solidFill>
                <a:schemeClr val="dk2"/>
              </a:solidFill>
              <a:latin typeface="Kulim Park"/>
              <a:ea typeface="Kulim Park"/>
              <a:cs typeface="Kulim Park"/>
              <a:sym typeface="Kulim Park"/>
            </a:endParaRPr>
          </a:p>
        </p:txBody>
      </p:sp>
      <p:sp>
        <p:nvSpPr>
          <p:cNvPr id="543" name="Google Shape;543;p52"/>
          <p:cNvSpPr txBox="1"/>
          <p:nvPr>
            <p:ph idx="1" type="subTitle"/>
          </p:nvPr>
        </p:nvSpPr>
        <p:spPr>
          <a:xfrm>
            <a:off x="1962750" y="3820400"/>
            <a:ext cx="5218500" cy="65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Group 5</a:t>
            </a:r>
            <a:endParaRPr/>
          </a:p>
        </p:txBody>
      </p:sp>
      <p:pic>
        <p:nvPicPr>
          <p:cNvPr id="544" name="Google Shape;544;p52"/>
          <p:cNvPicPr preferRelativeResize="0"/>
          <p:nvPr/>
        </p:nvPicPr>
        <p:blipFill>
          <a:blip r:embed="rId3">
            <a:alphaModFix/>
          </a:blip>
          <a:stretch>
            <a:fillRect/>
          </a:stretch>
        </p:blipFill>
        <p:spPr>
          <a:xfrm>
            <a:off x="3373775" y="3128375"/>
            <a:ext cx="2396438" cy="313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1"/>
          <p:cNvSpPr txBox="1"/>
          <p:nvPr>
            <p:ph type="title"/>
          </p:nvPr>
        </p:nvSpPr>
        <p:spPr>
          <a:xfrm flipH="1">
            <a:off x="719988" y="372062"/>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Dashboard</a:t>
            </a:r>
            <a:endParaRPr>
              <a:solidFill>
                <a:schemeClr val="lt1"/>
              </a:solidFill>
            </a:endParaRPr>
          </a:p>
        </p:txBody>
      </p:sp>
      <p:pic>
        <p:nvPicPr>
          <p:cNvPr id="630" name="Google Shape;630;p61"/>
          <p:cNvPicPr preferRelativeResize="0"/>
          <p:nvPr/>
        </p:nvPicPr>
        <p:blipFill>
          <a:blip r:embed="rId3">
            <a:alphaModFix/>
          </a:blip>
          <a:stretch>
            <a:fillRect/>
          </a:stretch>
        </p:blipFill>
        <p:spPr>
          <a:xfrm>
            <a:off x="1126326" y="1052975"/>
            <a:ext cx="6891352" cy="388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2"/>
          <p:cNvSpPr txBox="1"/>
          <p:nvPr>
            <p:ph type="title"/>
          </p:nvPr>
        </p:nvSpPr>
        <p:spPr>
          <a:xfrm flipH="1">
            <a:off x="720013" y="321937"/>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Lessons</a:t>
            </a:r>
            <a:endParaRPr>
              <a:solidFill>
                <a:schemeClr val="lt1"/>
              </a:solidFill>
            </a:endParaRPr>
          </a:p>
        </p:txBody>
      </p:sp>
      <p:pic>
        <p:nvPicPr>
          <p:cNvPr id="636" name="Google Shape;636;p62"/>
          <p:cNvPicPr preferRelativeResize="0"/>
          <p:nvPr/>
        </p:nvPicPr>
        <p:blipFill>
          <a:blip r:embed="rId3">
            <a:alphaModFix/>
          </a:blip>
          <a:stretch>
            <a:fillRect/>
          </a:stretch>
        </p:blipFill>
        <p:spPr>
          <a:xfrm>
            <a:off x="1219450" y="1138925"/>
            <a:ext cx="6705101" cy="3787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3"/>
          <p:cNvSpPr txBox="1"/>
          <p:nvPr>
            <p:ph type="title"/>
          </p:nvPr>
        </p:nvSpPr>
        <p:spPr>
          <a:xfrm flipH="1">
            <a:off x="719925" y="437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Chat for</a:t>
            </a:r>
            <a:r>
              <a:rPr lang="en"/>
              <a:t> Lesson Plan generation</a:t>
            </a:r>
            <a:endParaRPr/>
          </a:p>
        </p:txBody>
      </p:sp>
      <p:pic>
        <p:nvPicPr>
          <p:cNvPr id="642" name="Google Shape;642;p63"/>
          <p:cNvPicPr preferRelativeResize="0"/>
          <p:nvPr/>
        </p:nvPicPr>
        <p:blipFill>
          <a:blip r:embed="rId3">
            <a:alphaModFix/>
          </a:blip>
          <a:stretch>
            <a:fillRect/>
          </a:stretch>
        </p:blipFill>
        <p:spPr>
          <a:xfrm>
            <a:off x="185925" y="1565850"/>
            <a:ext cx="4340726" cy="2407738"/>
          </a:xfrm>
          <a:prstGeom prst="rect">
            <a:avLst/>
          </a:prstGeom>
          <a:noFill/>
          <a:ln>
            <a:noFill/>
          </a:ln>
        </p:spPr>
      </p:pic>
      <p:pic>
        <p:nvPicPr>
          <p:cNvPr id="643" name="Google Shape;643;p63"/>
          <p:cNvPicPr preferRelativeResize="0"/>
          <p:nvPr/>
        </p:nvPicPr>
        <p:blipFill>
          <a:blip r:embed="rId4">
            <a:alphaModFix/>
          </a:blip>
          <a:stretch>
            <a:fillRect/>
          </a:stretch>
        </p:blipFill>
        <p:spPr>
          <a:xfrm>
            <a:off x="4671650" y="1564050"/>
            <a:ext cx="4286426" cy="2407749"/>
          </a:xfrm>
          <a:prstGeom prst="rect">
            <a:avLst/>
          </a:prstGeom>
          <a:noFill/>
          <a:ln>
            <a:noFill/>
          </a:ln>
        </p:spPr>
      </p:pic>
      <p:sp>
        <p:nvSpPr>
          <p:cNvPr id="644" name="Google Shape;644;p63"/>
          <p:cNvSpPr txBox="1"/>
          <p:nvPr/>
        </p:nvSpPr>
        <p:spPr>
          <a:xfrm>
            <a:off x="1089075" y="4145300"/>
            <a:ext cx="2534400" cy="4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Manrope"/>
                <a:ea typeface="Manrope"/>
                <a:cs typeface="Manrope"/>
                <a:sym typeface="Manrope"/>
              </a:rPr>
              <a:t>Grade 1</a:t>
            </a:r>
            <a:endParaRPr sz="1600">
              <a:solidFill>
                <a:schemeClr val="dk1"/>
              </a:solidFill>
              <a:latin typeface="Manrope"/>
              <a:ea typeface="Manrope"/>
              <a:cs typeface="Manrope"/>
              <a:sym typeface="Manrope"/>
            </a:endParaRPr>
          </a:p>
        </p:txBody>
      </p:sp>
      <p:sp>
        <p:nvSpPr>
          <p:cNvPr id="645" name="Google Shape;645;p63"/>
          <p:cNvSpPr txBox="1"/>
          <p:nvPr/>
        </p:nvSpPr>
        <p:spPr>
          <a:xfrm>
            <a:off x="5547650" y="4145300"/>
            <a:ext cx="2534400" cy="4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Manrope"/>
                <a:ea typeface="Manrope"/>
                <a:cs typeface="Manrope"/>
                <a:sym typeface="Manrope"/>
              </a:rPr>
              <a:t>Grade 5</a:t>
            </a:r>
            <a:endParaRPr sz="1600">
              <a:solidFill>
                <a:schemeClr val="dk1"/>
              </a:solidFill>
              <a:latin typeface="Manrope"/>
              <a:ea typeface="Manrope"/>
              <a:cs typeface="Manrope"/>
              <a:sym typeface="Manrop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4"/>
          <p:cNvSpPr/>
          <p:nvPr/>
        </p:nvSpPr>
        <p:spPr>
          <a:xfrm>
            <a:off x="236160" y="3651984"/>
            <a:ext cx="1074692" cy="704428"/>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4"/>
          <p:cNvSpPr txBox="1"/>
          <p:nvPr>
            <p:ph idx="15" type="title"/>
          </p:nvPr>
        </p:nvSpPr>
        <p:spPr>
          <a:xfrm flipH="1">
            <a:off x="720000" y="216375"/>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Lesson Generation Criteria</a:t>
            </a:r>
            <a:endParaRPr/>
          </a:p>
        </p:txBody>
      </p:sp>
      <p:sp>
        <p:nvSpPr>
          <p:cNvPr id="652" name="Google Shape;652;p64"/>
          <p:cNvSpPr/>
          <p:nvPr/>
        </p:nvSpPr>
        <p:spPr>
          <a:xfrm>
            <a:off x="198785" y="1436234"/>
            <a:ext cx="1074692" cy="704428"/>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4"/>
          <p:cNvSpPr txBox="1"/>
          <p:nvPr>
            <p:ph type="title"/>
          </p:nvPr>
        </p:nvSpPr>
        <p:spPr>
          <a:xfrm>
            <a:off x="1207378" y="1171958"/>
            <a:ext cx="2174100" cy="6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Structured Procedures</a:t>
            </a:r>
            <a:endParaRPr/>
          </a:p>
        </p:txBody>
      </p:sp>
      <p:sp>
        <p:nvSpPr>
          <p:cNvPr id="654" name="Google Shape;654;p64"/>
          <p:cNvSpPr txBox="1"/>
          <p:nvPr>
            <p:ph idx="1" type="subTitle"/>
          </p:nvPr>
        </p:nvSpPr>
        <p:spPr>
          <a:xfrm>
            <a:off x="1207398" y="1808537"/>
            <a:ext cx="2055900" cy="4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 step-by-step instructions for conducting each activity.</a:t>
            </a:r>
            <a:endParaRPr/>
          </a:p>
        </p:txBody>
      </p:sp>
      <p:sp>
        <p:nvSpPr>
          <p:cNvPr id="655" name="Google Shape;655;p64"/>
          <p:cNvSpPr txBox="1"/>
          <p:nvPr>
            <p:ph idx="2" type="title"/>
          </p:nvPr>
        </p:nvSpPr>
        <p:spPr>
          <a:xfrm>
            <a:off x="298935" y="1626360"/>
            <a:ext cx="646500" cy="32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01</a:t>
            </a:r>
            <a:endParaRPr sz="2900"/>
          </a:p>
        </p:txBody>
      </p:sp>
      <p:sp>
        <p:nvSpPr>
          <p:cNvPr id="656" name="Google Shape;656;p64"/>
          <p:cNvSpPr txBox="1"/>
          <p:nvPr>
            <p:ph idx="3" type="title"/>
          </p:nvPr>
        </p:nvSpPr>
        <p:spPr>
          <a:xfrm>
            <a:off x="1172157" y="3339145"/>
            <a:ext cx="2221500" cy="6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Variety &amp; Engagement</a:t>
            </a:r>
            <a:endParaRPr/>
          </a:p>
        </p:txBody>
      </p:sp>
      <p:sp>
        <p:nvSpPr>
          <p:cNvPr id="657" name="Google Shape;657;p64"/>
          <p:cNvSpPr txBox="1"/>
          <p:nvPr>
            <p:ph idx="4" type="subTitle"/>
          </p:nvPr>
        </p:nvSpPr>
        <p:spPr>
          <a:xfrm>
            <a:off x="1172177" y="3975722"/>
            <a:ext cx="1933200" cy="4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Offer a range of activity types to cater to diverse styles and interests.</a:t>
            </a:r>
            <a:endParaRPr/>
          </a:p>
        </p:txBody>
      </p:sp>
      <p:sp>
        <p:nvSpPr>
          <p:cNvPr id="658" name="Google Shape;658;p64"/>
          <p:cNvSpPr txBox="1"/>
          <p:nvPr>
            <p:ph idx="9" type="title"/>
          </p:nvPr>
        </p:nvSpPr>
        <p:spPr>
          <a:xfrm>
            <a:off x="311108" y="3797999"/>
            <a:ext cx="646500" cy="32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04</a:t>
            </a:r>
            <a:endParaRPr sz="2800"/>
          </a:p>
        </p:txBody>
      </p:sp>
      <p:sp>
        <p:nvSpPr>
          <p:cNvPr id="659" name="Google Shape;659;p64"/>
          <p:cNvSpPr/>
          <p:nvPr/>
        </p:nvSpPr>
        <p:spPr>
          <a:xfrm>
            <a:off x="5773735" y="1199084"/>
            <a:ext cx="1074692" cy="704428"/>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4"/>
          <p:cNvSpPr txBox="1"/>
          <p:nvPr>
            <p:ph type="title"/>
          </p:nvPr>
        </p:nvSpPr>
        <p:spPr>
          <a:xfrm>
            <a:off x="6782328" y="934808"/>
            <a:ext cx="2174100" cy="6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Feasibility</a:t>
            </a:r>
            <a:endParaRPr/>
          </a:p>
        </p:txBody>
      </p:sp>
      <p:sp>
        <p:nvSpPr>
          <p:cNvPr id="661" name="Google Shape;661;p64"/>
          <p:cNvSpPr txBox="1"/>
          <p:nvPr>
            <p:ph idx="1" type="subTitle"/>
          </p:nvPr>
        </p:nvSpPr>
        <p:spPr>
          <a:xfrm>
            <a:off x="6782348" y="1571387"/>
            <a:ext cx="2055900" cy="4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Activities are designed to be practical and easy to implement within the school setting.</a:t>
            </a:r>
            <a:endParaRPr/>
          </a:p>
        </p:txBody>
      </p:sp>
      <p:sp>
        <p:nvSpPr>
          <p:cNvPr id="662" name="Google Shape;662;p64"/>
          <p:cNvSpPr txBox="1"/>
          <p:nvPr>
            <p:ph idx="2" type="title"/>
          </p:nvPr>
        </p:nvSpPr>
        <p:spPr>
          <a:xfrm>
            <a:off x="5873885" y="1389210"/>
            <a:ext cx="646500" cy="32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02</a:t>
            </a:r>
            <a:endParaRPr sz="1800"/>
          </a:p>
        </p:txBody>
      </p:sp>
      <p:sp>
        <p:nvSpPr>
          <p:cNvPr id="663" name="Google Shape;663;p64"/>
          <p:cNvSpPr/>
          <p:nvPr/>
        </p:nvSpPr>
        <p:spPr>
          <a:xfrm>
            <a:off x="5655560" y="3603421"/>
            <a:ext cx="1074692" cy="704428"/>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4"/>
          <p:cNvSpPr txBox="1"/>
          <p:nvPr>
            <p:ph type="title"/>
          </p:nvPr>
        </p:nvSpPr>
        <p:spPr>
          <a:xfrm>
            <a:off x="6664153" y="3339146"/>
            <a:ext cx="2174100" cy="6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Age-Appropriate Content</a:t>
            </a:r>
            <a:endParaRPr/>
          </a:p>
        </p:txBody>
      </p:sp>
      <p:sp>
        <p:nvSpPr>
          <p:cNvPr id="665" name="Google Shape;665;p64"/>
          <p:cNvSpPr txBox="1"/>
          <p:nvPr>
            <p:ph idx="1" type="subTitle"/>
          </p:nvPr>
        </p:nvSpPr>
        <p:spPr>
          <a:xfrm>
            <a:off x="6664173" y="3975724"/>
            <a:ext cx="2055900" cy="4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Activities are tailored to the cognitive and developmental stages of the specified grade.</a:t>
            </a:r>
            <a:endParaRPr/>
          </a:p>
        </p:txBody>
      </p:sp>
      <p:sp>
        <p:nvSpPr>
          <p:cNvPr id="666" name="Google Shape;666;p64"/>
          <p:cNvSpPr txBox="1"/>
          <p:nvPr>
            <p:ph idx="2" type="title"/>
          </p:nvPr>
        </p:nvSpPr>
        <p:spPr>
          <a:xfrm>
            <a:off x="5773735" y="3776497"/>
            <a:ext cx="646500" cy="32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05</a:t>
            </a:r>
            <a:endParaRPr sz="2900"/>
          </a:p>
        </p:txBody>
      </p:sp>
      <p:sp>
        <p:nvSpPr>
          <p:cNvPr id="667" name="Google Shape;667;p64"/>
          <p:cNvSpPr/>
          <p:nvPr/>
        </p:nvSpPr>
        <p:spPr>
          <a:xfrm>
            <a:off x="2853385" y="2492584"/>
            <a:ext cx="1074692" cy="704428"/>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4"/>
          <p:cNvSpPr txBox="1"/>
          <p:nvPr>
            <p:ph type="title"/>
          </p:nvPr>
        </p:nvSpPr>
        <p:spPr>
          <a:xfrm>
            <a:off x="3861978" y="2228308"/>
            <a:ext cx="2174100" cy="6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Inclusive Design</a:t>
            </a:r>
            <a:endParaRPr/>
          </a:p>
        </p:txBody>
      </p:sp>
      <p:sp>
        <p:nvSpPr>
          <p:cNvPr id="669" name="Google Shape;669;p64"/>
          <p:cNvSpPr txBox="1"/>
          <p:nvPr>
            <p:ph idx="1" type="subTitle"/>
          </p:nvPr>
        </p:nvSpPr>
        <p:spPr>
          <a:xfrm>
            <a:off x="3861998" y="2864887"/>
            <a:ext cx="2055900" cy="4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Activities are designed to be accessible and engaging for all students.</a:t>
            </a:r>
            <a:endParaRPr/>
          </a:p>
        </p:txBody>
      </p:sp>
      <p:sp>
        <p:nvSpPr>
          <p:cNvPr id="670" name="Google Shape;670;p64"/>
          <p:cNvSpPr txBox="1"/>
          <p:nvPr>
            <p:ph idx="2" type="title"/>
          </p:nvPr>
        </p:nvSpPr>
        <p:spPr>
          <a:xfrm>
            <a:off x="2953535" y="2682710"/>
            <a:ext cx="646500" cy="32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03</a:t>
            </a:r>
            <a:endParaRPr sz="2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5"/>
          <p:cNvSpPr txBox="1"/>
          <p:nvPr>
            <p:ph type="title"/>
          </p:nvPr>
        </p:nvSpPr>
        <p:spPr>
          <a:xfrm flipH="1">
            <a:off x="720013" y="321937"/>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Selecting an </a:t>
            </a:r>
            <a:r>
              <a:rPr lang="en">
                <a:solidFill>
                  <a:schemeClr val="lt1"/>
                </a:solidFill>
              </a:rPr>
              <a:t>Activity</a:t>
            </a:r>
            <a:endParaRPr>
              <a:solidFill>
                <a:schemeClr val="lt1"/>
              </a:solidFill>
            </a:endParaRPr>
          </a:p>
        </p:txBody>
      </p:sp>
      <p:pic>
        <p:nvPicPr>
          <p:cNvPr id="676" name="Google Shape;676;p65"/>
          <p:cNvPicPr preferRelativeResize="0"/>
          <p:nvPr/>
        </p:nvPicPr>
        <p:blipFill>
          <a:blip r:embed="rId3">
            <a:alphaModFix/>
          </a:blip>
          <a:stretch>
            <a:fillRect/>
          </a:stretch>
        </p:blipFill>
        <p:spPr>
          <a:xfrm>
            <a:off x="563175" y="1517550"/>
            <a:ext cx="8017699" cy="295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6"/>
          <p:cNvSpPr txBox="1"/>
          <p:nvPr>
            <p:ph type="title"/>
          </p:nvPr>
        </p:nvSpPr>
        <p:spPr>
          <a:xfrm flipH="1">
            <a:off x="720013" y="321937"/>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Lesson</a:t>
            </a:r>
            <a:r>
              <a:rPr lang="en"/>
              <a:t> Feedback</a:t>
            </a:r>
            <a:endParaRPr>
              <a:solidFill>
                <a:schemeClr val="lt1"/>
              </a:solidFill>
            </a:endParaRPr>
          </a:p>
        </p:txBody>
      </p:sp>
      <p:pic>
        <p:nvPicPr>
          <p:cNvPr id="682" name="Google Shape;682;p66"/>
          <p:cNvPicPr preferRelativeResize="0"/>
          <p:nvPr/>
        </p:nvPicPr>
        <p:blipFill>
          <a:blip r:embed="rId3">
            <a:alphaModFix/>
          </a:blip>
          <a:stretch>
            <a:fillRect/>
          </a:stretch>
        </p:blipFill>
        <p:spPr>
          <a:xfrm>
            <a:off x="1066188" y="1036337"/>
            <a:ext cx="7011667" cy="39440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7"/>
          <p:cNvSpPr txBox="1"/>
          <p:nvPr>
            <p:ph type="title"/>
          </p:nvPr>
        </p:nvSpPr>
        <p:spPr>
          <a:xfrm flipH="1">
            <a:off x="720013" y="321937"/>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 Progress </a:t>
            </a:r>
            <a:r>
              <a:rPr lang="en">
                <a:solidFill>
                  <a:schemeClr val="lt1"/>
                </a:solidFill>
              </a:rPr>
              <a:t>Report</a:t>
            </a:r>
            <a:endParaRPr>
              <a:solidFill>
                <a:schemeClr val="lt1"/>
              </a:solidFill>
            </a:endParaRPr>
          </a:p>
        </p:txBody>
      </p:sp>
      <p:pic>
        <p:nvPicPr>
          <p:cNvPr id="688" name="Google Shape;688;p67"/>
          <p:cNvPicPr preferRelativeResize="0"/>
          <p:nvPr/>
        </p:nvPicPr>
        <p:blipFill>
          <a:blip r:embed="rId3">
            <a:alphaModFix/>
          </a:blip>
          <a:stretch>
            <a:fillRect/>
          </a:stretch>
        </p:blipFill>
        <p:spPr>
          <a:xfrm>
            <a:off x="1071050" y="1047037"/>
            <a:ext cx="7001942" cy="39440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68"/>
          <p:cNvSpPr txBox="1"/>
          <p:nvPr>
            <p:ph type="title"/>
          </p:nvPr>
        </p:nvSpPr>
        <p:spPr>
          <a:xfrm flipH="1">
            <a:off x="720013" y="321937"/>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Analytics Dashboard</a:t>
            </a:r>
            <a:endParaRPr>
              <a:solidFill>
                <a:schemeClr val="lt1"/>
              </a:solidFill>
            </a:endParaRPr>
          </a:p>
        </p:txBody>
      </p:sp>
      <p:pic>
        <p:nvPicPr>
          <p:cNvPr id="694" name="Google Shape;694;p68"/>
          <p:cNvPicPr preferRelativeResize="0"/>
          <p:nvPr/>
        </p:nvPicPr>
        <p:blipFill rotWithShape="1">
          <a:blip r:embed="rId3">
            <a:alphaModFix/>
          </a:blip>
          <a:srcRect b="0" l="0" r="0" t="17245"/>
          <a:stretch/>
        </p:blipFill>
        <p:spPr>
          <a:xfrm>
            <a:off x="2495663" y="988000"/>
            <a:ext cx="4152725" cy="3896500"/>
          </a:xfrm>
          <a:prstGeom prst="rect">
            <a:avLst/>
          </a:prstGeom>
          <a:noFill/>
          <a:ln>
            <a:noFill/>
          </a:ln>
        </p:spPr>
      </p:pic>
      <p:sp>
        <p:nvSpPr>
          <p:cNvPr id="695" name="Google Shape;695;p68"/>
          <p:cNvSpPr/>
          <p:nvPr/>
        </p:nvSpPr>
        <p:spPr>
          <a:xfrm>
            <a:off x="4084350" y="4268100"/>
            <a:ext cx="975300" cy="1362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rope"/>
              <a:ea typeface="Manrope"/>
              <a:cs typeface="Manrope"/>
              <a:sym typeface="Manrope"/>
            </a:endParaRPr>
          </a:p>
        </p:txBody>
      </p:sp>
      <p:sp>
        <p:nvSpPr>
          <p:cNvPr id="696" name="Google Shape;696;p68"/>
          <p:cNvSpPr txBox="1"/>
          <p:nvPr/>
        </p:nvSpPr>
        <p:spPr>
          <a:xfrm>
            <a:off x="4220500" y="4228500"/>
            <a:ext cx="589500" cy="2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666666"/>
                </a:solidFill>
                <a:latin typeface="Manrope"/>
                <a:ea typeface="Manrope"/>
                <a:cs typeface="Manrope"/>
                <a:sym typeface="Manrope"/>
              </a:rPr>
              <a:t>Month</a:t>
            </a:r>
            <a:endParaRPr sz="800">
              <a:solidFill>
                <a:srgbClr val="666666"/>
              </a:solidFill>
              <a:latin typeface="Manrope"/>
              <a:ea typeface="Manrope"/>
              <a:cs typeface="Manrope"/>
              <a:sym typeface="Manrop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9"/>
          <p:cNvSpPr txBox="1"/>
          <p:nvPr>
            <p:ph type="title"/>
          </p:nvPr>
        </p:nvSpPr>
        <p:spPr>
          <a:xfrm flipH="1">
            <a:off x="720013" y="321937"/>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Past Lesson</a:t>
            </a:r>
            <a:r>
              <a:rPr lang="en"/>
              <a:t> Overview</a:t>
            </a:r>
            <a:endParaRPr>
              <a:solidFill>
                <a:schemeClr val="lt1"/>
              </a:solidFill>
            </a:endParaRPr>
          </a:p>
        </p:txBody>
      </p:sp>
      <p:pic>
        <p:nvPicPr>
          <p:cNvPr id="702" name="Google Shape;702;p69"/>
          <p:cNvPicPr preferRelativeResize="0"/>
          <p:nvPr/>
        </p:nvPicPr>
        <p:blipFill>
          <a:blip r:embed="rId3">
            <a:alphaModFix/>
          </a:blip>
          <a:stretch>
            <a:fillRect/>
          </a:stretch>
        </p:blipFill>
        <p:spPr>
          <a:xfrm>
            <a:off x="1066188" y="980187"/>
            <a:ext cx="7011667" cy="39440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70"/>
          <p:cNvSpPr txBox="1"/>
          <p:nvPr>
            <p:ph type="title"/>
          </p:nvPr>
        </p:nvSpPr>
        <p:spPr>
          <a:xfrm>
            <a:off x="1749750" y="1846525"/>
            <a:ext cx="5644500" cy="130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solidFill>
                  <a:schemeClr val="lt1"/>
                </a:solidFill>
              </a:rPr>
              <a:t>Thank you</a:t>
            </a:r>
            <a:r>
              <a:rPr lang="en" sz="5600"/>
              <a:t>!</a:t>
            </a:r>
            <a:endParaRPr sz="5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3"/>
          <p:cNvSpPr txBox="1"/>
          <p:nvPr>
            <p:ph type="title"/>
          </p:nvPr>
        </p:nvSpPr>
        <p:spPr>
          <a:xfrm>
            <a:off x="1514900" y="922175"/>
            <a:ext cx="5217600" cy="90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solidFill>
                  <a:schemeClr val="lt1"/>
                </a:solidFill>
              </a:rPr>
              <a:t>Problem S</a:t>
            </a:r>
            <a:r>
              <a:rPr lang="en" sz="4500">
                <a:solidFill>
                  <a:schemeClr val="lt1"/>
                </a:solidFill>
              </a:rPr>
              <a:t>tatement</a:t>
            </a:r>
            <a:endParaRPr sz="4500"/>
          </a:p>
        </p:txBody>
      </p:sp>
      <p:sp>
        <p:nvSpPr>
          <p:cNvPr id="550" name="Google Shape;550;p53"/>
          <p:cNvSpPr txBox="1"/>
          <p:nvPr>
            <p:ph idx="1" type="body"/>
          </p:nvPr>
        </p:nvSpPr>
        <p:spPr>
          <a:xfrm>
            <a:off x="1514900" y="1868725"/>
            <a:ext cx="4907100" cy="23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TFI fellows already handle the academic needs of large classes, making it challenging to incorporate extracurricular activities without adding to their workload. Since holistic development is crucial at the school level, providing technological support can help them conduct these activities seamlessly and without extra burden.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4"/>
          <p:cNvSpPr txBox="1"/>
          <p:nvPr>
            <p:ph type="title"/>
          </p:nvPr>
        </p:nvSpPr>
        <p:spPr>
          <a:xfrm>
            <a:off x="723300" y="1383125"/>
            <a:ext cx="4510500" cy="92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Solution</a:t>
            </a:r>
            <a:endParaRPr/>
          </a:p>
        </p:txBody>
      </p:sp>
      <p:sp>
        <p:nvSpPr>
          <p:cNvPr id="556" name="Google Shape;556;p54"/>
          <p:cNvSpPr txBox="1"/>
          <p:nvPr>
            <p:ph idx="1" type="subTitle"/>
          </p:nvPr>
        </p:nvSpPr>
        <p:spPr>
          <a:xfrm>
            <a:off x="723300" y="2328475"/>
            <a:ext cx="4767600" cy="19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developed a platform to help TFI fellows plan and conduct extracurricular activities that foster values and skills beyond academics. The platform collects their feedback after each session, enabling iterative improvement and tracking the progress of each class or student.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5"/>
          <p:cNvSpPr txBox="1"/>
          <p:nvPr>
            <p:ph type="title"/>
          </p:nvPr>
        </p:nvSpPr>
        <p:spPr>
          <a:xfrm>
            <a:off x="719925" y="437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Stakeholders</a:t>
            </a:r>
            <a:endParaRPr>
              <a:solidFill>
                <a:schemeClr val="lt1"/>
              </a:solidFill>
            </a:endParaRPr>
          </a:p>
        </p:txBody>
      </p:sp>
      <p:sp>
        <p:nvSpPr>
          <p:cNvPr id="562" name="Google Shape;562;p55"/>
          <p:cNvSpPr txBox="1"/>
          <p:nvPr>
            <p:ph idx="2" type="title"/>
          </p:nvPr>
        </p:nvSpPr>
        <p:spPr>
          <a:xfrm>
            <a:off x="1164025" y="1617575"/>
            <a:ext cx="20457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Students</a:t>
            </a:r>
            <a:endParaRPr/>
          </a:p>
        </p:txBody>
      </p:sp>
      <p:sp>
        <p:nvSpPr>
          <p:cNvPr id="563" name="Google Shape;563;p55"/>
          <p:cNvSpPr txBox="1"/>
          <p:nvPr>
            <p:ph idx="1" type="subTitle"/>
          </p:nvPr>
        </p:nvSpPr>
        <p:spPr>
          <a:xfrm>
            <a:off x="1164075" y="2151959"/>
            <a:ext cx="2045700" cy="99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They get to acquire skills that go beyond their academics.</a:t>
            </a:r>
            <a:endParaRPr/>
          </a:p>
        </p:txBody>
      </p:sp>
      <p:sp>
        <p:nvSpPr>
          <p:cNvPr id="564" name="Google Shape;564;p55"/>
          <p:cNvSpPr txBox="1"/>
          <p:nvPr>
            <p:ph idx="3" type="title"/>
          </p:nvPr>
        </p:nvSpPr>
        <p:spPr>
          <a:xfrm>
            <a:off x="3549063" y="1617575"/>
            <a:ext cx="20457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TFI Fellows</a:t>
            </a:r>
            <a:endParaRPr/>
          </a:p>
        </p:txBody>
      </p:sp>
      <p:sp>
        <p:nvSpPr>
          <p:cNvPr id="565" name="Google Shape;565;p55"/>
          <p:cNvSpPr txBox="1"/>
          <p:nvPr>
            <p:ph idx="4" type="subTitle"/>
          </p:nvPr>
        </p:nvSpPr>
        <p:spPr>
          <a:xfrm>
            <a:off x="3549150" y="2151959"/>
            <a:ext cx="2045700" cy="99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They can now teach </a:t>
            </a:r>
            <a:r>
              <a:rPr lang="en"/>
              <a:t>extracurriculars</a:t>
            </a:r>
            <a:r>
              <a:rPr lang="en"/>
              <a:t> as well, but without much extra hassle.</a:t>
            </a:r>
            <a:endParaRPr/>
          </a:p>
        </p:txBody>
      </p:sp>
      <p:sp>
        <p:nvSpPr>
          <p:cNvPr id="566" name="Google Shape;566;p55"/>
          <p:cNvSpPr txBox="1"/>
          <p:nvPr>
            <p:ph idx="5" type="title"/>
          </p:nvPr>
        </p:nvSpPr>
        <p:spPr>
          <a:xfrm>
            <a:off x="5934100" y="1617575"/>
            <a:ext cx="20457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School Admin</a:t>
            </a:r>
            <a:endParaRPr/>
          </a:p>
        </p:txBody>
      </p:sp>
      <p:sp>
        <p:nvSpPr>
          <p:cNvPr id="567" name="Google Shape;567;p55"/>
          <p:cNvSpPr txBox="1"/>
          <p:nvPr>
            <p:ph idx="6" type="subTitle"/>
          </p:nvPr>
        </p:nvSpPr>
        <p:spPr>
          <a:xfrm>
            <a:off x="5934225" y="2151959"/>
            <a:ext cx="2045700" cy="99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progress reports of all the students as well as classes are available in one place.</a:t>
            </a:r>
            <a:endParaRPr/>
          </a:p>
        </p:txBody>
      </p:sp>
      <p:grpSp>
        <p:nvGrpSpPr>
          <p:cNvPr id="568" name="Google Shape;568;p55"/>
          <p:cNvGrpSpPr/>
          <p:nvPr/>
        </p:nvGrpSpPr>
        <p:grpSpPr>
          <a:xfrm>
            <a:off x="4395851" y="3465094"/>
            <a:ext cx="361998" cy="361090"/>
            <a:chOff x="-57578225" y="1904075"/>
            <a:chExt cx="319025" cy="318225"/>
          </a:xfrm>
        </p:grpSpPr>
        <p:sp>
          <p:nvSpPr>
            <p:cNvPr id="569" name="Google Shape;569;p55"/>
            <p:cNvSpPr/>
            <p:nvPr/>
          </p:nvSpPr>
          <p:spPr>
            <a:xfrm>
              <a:off x="-57578225" y="1904075"/>
              <a:ext cx="319025" cy="318225"/>
            </a:xfrm>
            <a:custGeom>
              <a:rect b="b" l="l" r="r" t="t"/>
              <a:pathLst>
                <a:path extrusionOk="0" h="12729" w="12761">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5"/>
            <p:cNvSpPr/>
            <p:nvPr/>
          </p:nvSpPr>
          <p:spPr>
            <a:xfrm>
              <a:off x="-57446675" y="2073400"/>
              <a:ext cx="18125" cy="18150"/>
            </a:xfrm>
            <a:custGeom>
              <a:rect b="b" l="l" r="r" t="t"/>
              <a:pathLst>
                <a:path extrusionOk="0" h="726" w="725">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5"/>
            <p:cNvSpPr/>
            <p:nvPr/>
          </p:nvSpPr>
          <p:spPr>
            <a:xfrm>
              <a:off x="-57371850" y="2073400"/>
              <a:ext cx="18125" cy="18150"/>
            </a:xfrm>
            <a:custGeom>
              <a:rect b="b" l="l" r="r" t="t"/>
              <a:pathLst>
                <a:path extrusionOk="0" h="726" w="725">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5"/>
            <p:cNvSpPr/>
            <p:nvPr/>
          </p:nvSpPr>
          <p:spPr>
            <a:xfrm>
              <a:off x="-57436450" y="2136625"/>
              <a:ext cx="72500" cy="29750"/>
            </a:xfrm>
            <a:custGeom>
              <a:rect b="b" l="l" r="r" t="t"/>
              <a:pathLst>
                <a:path extrusionOk="0" h="1190" w="290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55"/>
          <p:cNvGrpSpPr/>
          <p:nvPr/>
        </p:nvGrpSpPr>
        <p:grpSpPr>
          <a:xfrm>
            <a:off x="2005942" y="3465090"/>
            <a:ext cx="361969" cy="361090"/>
            <a:chOff x="-56010050" y="2686975"/>
            <a:chExt cx="319000" cy="318225"/>
          </a:xfrm>
        </p:grpSpPr>
        <p:sp>
          <p:nvSpPr>
            <p:cNvPr id="574" name="Google Shape;574;p55"/>
            <p:cNvSpPr/>
            <p:nvPr/>
          </p:nvSpPr>
          <p:spPr>
            <a:xfrm>
              <a:off x="-55887975" y="2917925"/>
              <a:ext cx="72475" cy="29775"/>
            </a:xfrm>
            <a:custGeom>
              <a:rect b="b" l="l" r="r" t="t"/>
              <a:pathLst>
                <a:path extrusionOk="0" h="1191" w="2899">
                  <a:moveTo>
                    <a:pt x="398" y="1"/>
                  </a:moveTo>
                  <a:cubicBezTo>
                    <a:pt x="308" y="1"/>
                    <a:pt x="221" y="40"/>
                    <a:pt x="158" y="119"/>
                  </a:cubicBezTo>
                  <a:cubicBezTo>
                    <a:pt x="1" y="277"/>
                    <a:pt x="1" y="529"/>
                    <a:pt x="158" y="655"/>
                  </a:cubicBezTo>
                  <a:cubicBezTo>
                    <a:pt x="505" y="1001"/>
                    <a:pt x="977" y="1190"/>
                    <a:pt x="1450" y="1190"/>
                  </a:cubicBezTo>
                  <a:cubicBezTo>
                    <a:pt x="1922" y="1190"/>
                    <a:pt x="2426" y="1001"/>
                    <a:pt x="2742" y="655"/>
                  </a:cubicBezTo>
                  <a:cubicBezTo>
                    <a:pt x="2899" y="497"/>
                    <a:pt x="2899" y="245"/>
                    <a:pt x="2742" y="119"/>
                  </a:cubicBezTo>
                  <a:cubicBezTo>
                    <a:pt x="2694" y="72"/>
                    <a:pt x="2608" y="48"/>
                    <a:pt x="2513" y="48"/>
                  </a:cubicBezTo>
                  <a:cubicBezTo>
                    <a:pt x="2419" y="48"/>
                    <a:pt x="2316" y="72"/>
                    <a:pt x="2237" y="119"/>
                  </a:cubicBezTo>
                  <a:cubicBezTo>
                    <a:pt x="2048" y="340"/>
                    <a:pt x="1733" y="434"/>
                    <a:pt x="1450" y="434"/>
                  </a:cubicBezTo>
                  <a:cubicBezTo>
                    <a:pt x="1135" y="434"/>
                    <a:pt x="851" y="340"/>
                    <a:pt x="662" y="119"/>
                  </a:cubicBezTo>
                  <a:cubicBezTo>
                    <a:pt x="583" y="40"/>
                    <a:pt x="489" y="1"/>
                    <a:pt x="39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5"/>
            <p:cNvSpPr/>
            <p:nvPr/>
          </p:nvSpPr>
          <p:spPr>
            <a:xfrm>
              <a:off x="-55897425" y="2854725"/>
              <a:ext cx="17350" cy="18150"/>
            </a:xfrm>
            <a:custGeom>
              <a:rect b="b" l="l" r="r" t="t"/>
              <a:pathLst>
                <a:path extrusionOk="0" h="726" w="694">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5"/>
            <p:cNvSpPr/>
            <p:nvPr/>
          </p:nvSpPr>
          <p:spPr>
            <a:xfrm>
              <a:off x="-55822600" y="2854725"/>
              <a:ext cx="17350" cy="18150"/>
            </a:xfrm>
            <a:custGeom>
              <a:rect b="b" l="l" r="r" t="t"/>
              <a:pathLst>
                <a:path extrusionOk="0" h="726" w="694">
                  <a:moveTo>
                    <a:pt x="347" y="1"/>
                  </a:moveTo>
                  <a:cubicBezTo>
                    <a:pt x="158" y="1"/>
                    <a:pt x="0" y="190"/>
                    <a:pt x="0" y="379"/>
                  </a:cubicBezTo>
                  <a:cubicBezTo>
                    <a:pt x="0" y="568"/>
                    <a:pt x="158" y="725"/>
                    <a:pt x="347" y="725"/>
                  </a:cubicBezTo>
                  <a:cubicBezTo>
                    <a:pt x="536" y="725"/>
                    <a:pt x="694" y="568"/>
                    <a:pt x="694" y="379"/>
                  </a:cubicBezTo>
                  <a:cubicBezTo>
                    <a:pt x="694" y="190"/>
                    <a:pt x="536"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5"/>
            <p:cNvSpPr/>
            <p:nvPr/>
          </p:nvSpPr>
          <p:spPr>
            <a:xfrm>
              <a:off x="-56010050" y="2686975"/>
              <a:ext cx="319000" cy="318225"/>
            </a:xfrm>
            <a:custGeom>
              <a:rect b="b" l="l" r="r" t="t"/>
              <a:pathLst>
                <a:path extrusionOk="0" h="12729" w="12760">
                  <a:moveTo>
                    <a:pt x="2962" y="756"/>
                  </a:moveTo>
                  <a:cubicBezTo>
                    <a:pt x="3686" y="756"/>
                    <a:pt x="4285" y="1260"/>
                    <a:pt x="4443" y="1954"/>
                  </a:cubicBezTo>
                  <a:cubicBezTo>
                    <a:pt x="4096" y="2174"/>
                    <a:pt x="3749" y="2395"/>
                    <a:pt x="3434" y="2710"/>
                  </a:cubicBezTo>
                  <a:cubicBezTo>
                    <a:pt x="3119" y="3025"/>
                    <a:pt x="2867" y="3340"/>
                    <a:pt x="2678" y="3686"/>
                  </a:cubicBezTo>
                  <a:cubicBezTo>
                    <a:pt x="1954" y="3592"/>
                    <a:pt x="1450" y="2962"/>
                    <a:pt x="1450" y="2237"/>
                  </a:cubicBezTo>
                  <a:cubicBezTo>
                    <a:pt x="1450" y="1418"/>
                    <a:pt x="2111" y="756"/>
                    <a:pt x="2962" y="756"/>
                  </a:cubicBezTo>
                  <a:close/>
                  <a:moveTo>
                    <a:pt x="9735" y="756"/>
                  </a:moveTo>
                  <a:cubicBezTo>
                    <a:pt x="10554" y="756"/>
                    <a:pt x="11216" y="1418"/>
                    <a:pt x="11216" y="2237"/>
                  </a:cubicBezTo>
                  <a:cubicBezTo>
                    <a:pt x="11216" y="2993"/>
                    <a:pt x="10712" y="3592"/>
                    <a:pt x="9987" y="3686"/>
                  </a:cubicBezTo>
                  <a:cubicBezTo>
                    <a:pt x="9798" y="3340"/>
                    <a:pt x="9578" y="2993"/>
                    <a:pt x="9263" y="2710"/>
                  </a:cubicBezTo>
                  <a:cubicBezTo>
                    <a:pt x="8948" y="2395"/>
                    <a:pt x="8570" y="2174"/>
                    <a:pt x="8223" y="1954"/>
                  </a:cubicBezTo>
                  <a:cubicBezTo>
                    <a:pt x="8381" y="1260"/>
                    <a:pt x="8979" y="756"/>
                    <a:pt x="9735" y="756"/>
                  </a:cubicBezTo>
                  <a:close/>
                  <a:moveTo>
                    <a:pt x="5986" y="2237"/>
                  </a:moveTo>
                  <a:lnTo>
                    <a:pt x="5986" y="2584"/>
                  </a:lnTo>
                  <a:cubicBezTo>
                    <a:pt x="5986" y="4064"/>
                    <a:pt x="4789" y="5230"/>
                    <a:pt x="3340" y="5230"/>
                  </a:cubicBezTo>
                  <a:lnTo>
                    <a:pt x="2993" y="5230"/>
                  </a:lnTo>
                  <a:cubicBezTo>
                    <a:pt x="3151" y="3655"/>
                    <a:pt x="4411" y="2395"/>
                    <a:pt x="5986" y="2237"/>
                  </a:cubicBezTo>
                  <a:close/>
                  <a:moveTo>
                    <a:pt x="6742" y="2237"/>
                  </a:moveTo>
                  <a:cubicBezTo>
                    <a:pt x="8318" y="2395"/>
                    <a:pt x="9578" y="3655"/>
                    <a:pt x="9735" y="5230"/>
                  </a:cubicBezTo>
                  <a:lnTo>
                    <a:pt x="9357" y="5230"/>
                  </a:lnTo>
                  <a:cubicBezTo>
                    <a:pt x="7908" y="5230"/>
                    <a:pt x="6742" y="4064"/>
                    <a:pt x="6742" y="2584"/>
                  </a:cubicBezTo>
                  <a:lnTo>
                    <a:pt x="6742" y="2237"/>
                  </a:lnTo>
                  <a:close/>
                  <a:moveTo>
                    <a:pt x="2206" y="5986"/>
                  </a:moveTo>
                  <a:lnTo>
                    <a:pt x="2206" y="7467"/>
                  </a:lnTo>
                  <a:cubicBezTo>
                    <a:pt x="1796" y="7467"/>
                    <a:pt x="1450" y="7152"/>
                    <a:pt x="1450" y="6742"/>
                  </a:cubicBezTo>
                  <a:cubicBezTo>
                    <a:pt x="1450" y="6301"/>
                    <a:pt x="1796" y="5986"/>
                    <a:pt x="2206" y="5986"/>
                  </a:cubicBezTo>
                  <a:close/>
                  <a:moveTo>
                    <a:pt x="10460" y="5986"/>
                  </a:moveTo>
                  <a:cubicBezTo>
                    <a:pt x="10870" y="5986"/>
                    <a:pt x="11216" y="6301"/>
                    <a:pt x="11216" y="6742"/>
                  </a:cubicBezTo>
                  <a:cubicBezTo>
                    <a:pt x="11216" y="7120"/>
                    <a:pt x="10870" y="7467"/>
                    <a:pt x="10460" y="7467"/>
                  </a:cubicBezTo>
                  <a:lnTo>
                    <a:pt x="10460" y="5986"/>
                  </a:lnTo>
                  <a:close/>
                  <a:moveTo>
                    <a:pt x="1008" y="7624"/>
                  </a:moveTo>
                  <a:cubicBezTo>
                    <a:pt x="1292" y="8002"/>
                    <a:pt x="1733" y="8223"/>
                    <a:pt x="2206" y="8223"/>
                  </a:cubicBezTo>
                  <a:cubicBezTo>
                    <a:pt x="2206" y="8633"/>
                    <a:pt x="1891" y="8979"/>
                    <a:pt x="1450" y="8979"/>
                  </a:cubicBezTo>
                  <a:cubicBezTo>
                    <a:pt x="1071" y="8979"/>
                    <a:pt x="693" y="8664"/>
                    <a:pt x="693" y="8223"/>
                  </a:cubicBezTo>
                  <a:cubicBezTo>
                    <a:pt x="693" y="8002"/>
                    <a:pt x="819" y="7750"/>
                    <a:pt x="1008" y="7624"/>
                  </a:cubicBezTo>
                  <a:close/>
                  <a:moveTo>
                    <a:pt x="11657" y="7624"/>
                  </a:moveTo>
                  <a:cubicBezTo>
                    <a:pt x="11846" y="7782"/>
                    <a:pt x="11972" y="8002"/>
                    <a:pt x="11972" y="8223"/>
                  </a:cubicBezTo>
                  <a:cubicBezTo>
                    <a:pt x="11972" y="8633"/>
                    <a:pt x="11626" y="8979"/>
                    <a:pt x="11216" y="8979"/>
                  </a:cubicBezTo>
                  <a:cubicBezTo>
                    <a:pt x="10838" y="8979"/>
                    <a:pt x="10460" y="8664"/>
                    <a:pt x="10460" y="8223"/>
                  </a:cubicBezTo>
                  <a:cubicBezTo>
                    <a:pt x="10933" y="8223"/>
                    <a:pt x="11374" y="8002"/>
                    <a:pt x="11657" y="7624"/>
                  </a:cubicBezTo>
                  <a:close/>
                  <a:moveTo>
                    <a:pt x="6333" y="4127"/>
                  </a:moveTo>
                  <a:cubicBezTo>
                    <a:pt x="6490" y="4442"/>
                    <a:pt x="6679" y="4726"/>
                    <a:pt x="6963" y="5009"/>
                  </a:cubicBezTo>
                  <a:cubicBezTo>
                    <a:pt x="7593" y="5640"/>
                    <a:pt x="8475" y="5986"/>
                    <a:pt x="9357" y="5986"/>
                  </a:cubicBezTo>
                  <a:lnTo>
                    <a:pt x="9735" y="5986"/>
                  </a:lnTo>
                  <a:lnTo>
                    <a:pt x="9735" y="8570"/>
                  </a:lnTo>
                  <a:cubicBezTo>
                    <a:pt x="9735" y="10428"/>
                    <a:pt x="8192" y="11972"/>
                    <a:pt x="6333" y="11972"/>
                  </a:cubicBezTo>
                  <a:cubicBezTo>
                    <a:pt x="4474" y="11972"/>
                    <a:pt x="2962" y="10428"/>
                    <a:pt x="2962" y="8570"/>
                  </a:cubicBezTo>
                  <a:lnTo>
                    <a:pt x="2962" y="5986"/>
                  </a:lnTo>
                  <a:lnTo>
                    <a:pt x="3308" y="5986"/>
                  </a:lnTo>
                  <a:cubicBezTo>
                    <a:pt x="4222" y="5986"/>
                    <a:pt x="5041" y="5640"/>
                    <a:pt x="5703" y="5009"/>
                  </a:cubicBezTo>
                  <a:cubicBezTo>
                    <a:pt x="5955" y="4757"/>
                    <a:pt x="6175" y="4442"/>
                    <a:pt x="6333" y="4127"/>
                  </a:cubicBezTo>
                  <a:close/>
                  <a:moveTo>
                    <a:pt x="2962" y="0"/>
                  </a:moveTo>
                  <a:cubicBezTo>
                    <a:pt x="1733" y="0"/>
                    <a:pt x="693" y="977"/>
                    <a:pt x="693" y="2237"/>
                  </a:cubicBezTo>
                  <a:cubicBezTo>
                    <a:pt x="693" y="3277"/>
                    <a:pt x="1418" y="4159"/>
                    <a:pt x="2395" y="4411"/>
                  </a:cubicBezTo>
                  <a:cubicBezTo>
                    <a:pt x="2332" y="4694"/>
                    <a:pt x="2237" y="4946"/>
                    <a:pt x="2237" y="5230"/>
                  </a:cubicBezTo>
                  <a:cubicBezTo>
                    <a:pt x="1355" y="5230"/>
                    <a:pt x="630" y="6018"/>
                    <a:pt x="756" y="6931"/>
                  </a:cubicBezTo>
                  <a:cubicBezTo>
                    <a:pt x="284" y="7215"/>
                    <a:pt x="0" y="7687"/>
                    <a:pt x="0" y="8223"/>
                  </a:cubicBezTo>
                  <a:cubicBezTo>
                    <a:pt x="0" y="9042"/>
                    <a:pt x="662" y="9735"/>
                    <a:pt x="1513" y="9735"/>
                  </a:cubicBezTo>
                  <a:cubicBezTo>
                    <a:pt x="1828" y="9735"/>
                    <a:pt x="2080" y="9641"/>
                    <a:pt x="2332" y="9452"/>
                  </a:cubicBezTo>
                  <a:cubicBezTo>
                    <a:pt x="2710" y="11310"/>
                    <a:pt x="4379" y="12728"/>
                    <a:pt x="6396" y="12728"/>
                  </a:cubicBezTo>
                  <a:cubicBezTo>
                    <a:pt x="8381" y="12728"/>
                    <a:pt x="10050" y="11310"/>
                    <a:pt x="10428" y="9452"/>
                  </a:cubicBezTo>
                  <a:cubicBezTo>
                    <a:pt x="10680" y="9609"/>
                    <a:pt x="10964" y="9735"/>
                    <a:pt x="11279" y="9735"/>
                  </a:cubicBezTo>
                  <a:cubicBezTo>
                    <a:pt x="12098" y="9735"/>
                    <a:pt x="12760" y="9042"/>
                    <a:pt x="12760" y="8223"/>
                  </a:cubicBezTo>
                  <a:cubicBezTo>
                    <a:pt x="12728" y="7687"/>
                    <a:pt x="12413" y="7152"/>
                    <a:pt x="11941" y="6931"/>
                  </a:cubicBezTo>
                  <a:cubicBezTo>
                    <a:pt x="12035" y="6018"/>
                    <a:pt x="11342" y="5230"/>
                    <a:pt x="10428" y="5230"/>
                  </a:cubicBezTo>
                  <a:cubicBezTo>
                    <a:pt x="10397" y="4946"/>
                    <a:pt x="10365" y="4694"/>
                    <a:pt x="10271" y="4411"/>
                  </a:cubicBezTo>
                  <a:cubicBezTo>
                    <a:pt x="11248" y="4159"/>
                    <a:pt x="11972" y="3277"/>
                    <a:pt x="11972" y="2237"/>
                  </a:cubicBezTo>
                  <a:cubicBezTo>
                    <a:pt x="11972" y="1008"/>
                    <a:pt x="10996" y="0"/>
                    <a:pt x="9735" y="0"/>
                  </a:cubicBezTo>
                  <a:cubicBezTo>
                    <a:pt x="8664" y="0"/>
                    <a:pt x="7814" y="693"/>
                    <a:pt x="7530" y="1638"/>
                  </a:cubicBezTo>
                  <a:cubicBezTo>
                    <a:pt x="7120" y="1544"/>
                    <a:pt x="6742" y="1481"/>
                    <a:pt x="6333" y="1481"/>
                  </a:cubicBezTo>
                  <a:cubicBezTo>
                    <a:pt x="5955" y="1481"/>
                    <a:pt x="5514" y="1575"/>
                    <a:pt x="5167" y="1638"/>
                  </a:cubicBezTo>
                  <a:cubicBezTo>
                    <a:pt x="4915" y="693"/>
                    <a:pt x="4033" y="0"/>
                    <a:pt x="296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55"/>
          <p:cNvGrpSpPr/>
          <p:nvPr/>
        </p:nvGrpSpPr>
        <p:grpSpPr>
          <a:xfrm>
            <a:off x="6752310" y="3440325"/>
            <a:ext cx="409531" cy="410617"/>
            <a:chOff x="6679825" y="2693700"/>
            <a:chExt cx="257875" cy="258575"/>
          </a:xfrm>
        </p:grpSpPr>
        <p:sp>
          <p:nvSpPr>
            <p:cNvPr id="579" name="Google Shape;579;p55"/>
            <p:cNvSpPr/>
            <p:nvPr/>
          </p:nvSpPr>
          <p:spPr>
            <a:xfrm>
              <a:off x="6679825" y="2693700"/>
              <a:ext cx="257875" cy="258575"/>
            </a:xfrm>
            <a:custGeom>
              <a:rect b="b" l="l" r="r" t="t"/>
              <a:pathLst>
                <a:path extrusionOk="0" h="10343" w="10315">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5"/>
            <p:cNvSpPr/>
            <p:nvPr/>
          </p:nvSpPr>
          <p:spPr>
            <a:xfrm flipH="1">
              <a:off x="6679825" y="2693700"/>
              <a:ext cx="257875" cy="258575"/>
            </a:xfrm>
            <a:custGeom>
              <a:rect b="b" l="l" r="r" t="t"/>
              <a:pathLst>
                <a:path extrusionOk="0" h="10343" w="10315">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 name="Google Shape;581;p55"/>
          <p:cNvSpPr txBox="1"/>
          <p:nvPr/>
        </p:nvSpPr>
        <p:spPr>
          <a:xfrm>
            <a:off x="1815375" y="4448825"/>
            <a:ext cx="5513100" cy="4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Manrope"/>
                <a:ea typeface="Manrope"/>
                <a:cs typeface="Manrope"/>
                <a:sym typeface="Manrope"/>
              </a:rPr>
              <a:t>Note: The TFI fellows will be the only direct users of the application.</a:t>
            </a:r>
            <a:endParaRPr sz="1000">
              <a:solidFill>
                <a:schemeClr val="dk1"/>
              </a:solidFill>
              <a:latin typeface="Manrope"/>
              <a:ea typeface="Manrope"/>
              <a:cs typeface="Manrope"/>
              <a:sym typeface="Manro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6"/>
          <p:cNvSpPr txBox="1"/>
          <p:nvPr>
            <p:ph type="title"/>
          </p:nvPr>
        </p:nvSpPr>
        <p:spPr>
          <a:xfrm>
            <a:off x="719925" y="437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Tech Stack</a:t>
            </a:r>
            <a:endParaRPr/>
          </a:p>
        </p:txBody>
      </p:sp>
      <p:sp>
        <p:nvSpPr>
          <p:cNvPr id="587" name="Google Shape;587;p56"/>
          <p:cNvSpPr txBox="1"/>
          <p:nvPr>
            <p:ph idx="2" type="title"/>
          </p:nvPr>
        </p:nvSpPr>
        <p:spPr>
          <a:xfrm>
            <a:off x="1164100" y="2912975"/>
            <a:ext cx="20457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Frontend</a:t>
            </a:r>
            <a:endParaRPr/>
          </a:p>
        </p:txBody>
      </p:sp>
      <p:sp>
        <p:nvSpPr>
          <p:cNvPr id="588" name="Google Shape;588;p56"/>
          <p:cNvSpPr txBox="1"/>
          <p:nvPr>
            <p:ph idx="1" type="subTitle"/>
          </p:nvPr>
        </p:nvSpPr>
        <p:spPr>
          <a:xfrm>
            <a:off x="1164150" y="3447359"/>
            <a:ext cx="2045700" cy="99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ReactJS</a:t>
            </a:r>
            <a:endParaRPr/>
          </a:p>
          <a:p>
            <a:pPr indent="0" lvl="0" marL="0" rtl="0" algn="ctr">
              <a:spcBef>
                <a:spcPts val="0"/>
              </a:spcBef>
              <a:spcAft>
                <a:spcPts val="0"/>
              </a:spcAft>
              <a:buNone/>
            </a:pPr>
            <a:r>
              <a:rPr lang="en"/>
              <a:t>Tailwind CSS</a:t>
            </a:r>
            <a:endParaRPr/>
          </a:p>
        </p:txBody>
      </p:sp>
      <p:sp>
        <p:nvSpPr>
          <p:cNvPr id="589" name="Google Shape;589;p56"/>
          <p:cNvSpPr txBox="1"/>
          <p:nvPr>
            <p:ph idx="3" type="title"/>
          </p:nvPr>
        </p:nvSpPr>
        <p:spPr>
          <a:xfrm>
            <a:off x="3549038" y="1966488"/>
            <a:ext cx="20457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Chat Model</a:t>
            </a:r>
            <a:endParaRPr/>
          </a:p>
        </p:txBody>
      </p:sp>
      <p:sp>
        <p:nvSpPr>
          <p:cNvPr id="590" name="Google Shape;590;p56"/>
          <p:cNvSpPr txBox="1"/>
          <p:nvPr>
            <p:ph idx="4" type="subTitle"/>
          </p:nvPr>
        </p:nvSpPr>
        <p:spPr>
          <a:xfrm>
            <a:off x="3549125" y="2500872"/>
            <a:ext cx="2045700" cy="99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Gemini 1.5 Flash 002</a:t>
            </a:r>
            <a:endParaRPr/>
          </a:p>
          <a:p>
            <a:pPr indent="0" lvl="0" marL="0" rtl="0" algn="ctr">
              <a:spcBef>
                <a:spcPts val="0"/>
              </a:spcBef>
              <a:spcAft>
                <a:spcPts val="0"/>
              </a:spcAft>
              <a:buNone/>
            </a:pPr>
            <a:r>
              <a:rPr lang="en"/>
              <a:t>(Freely available API)</a:t>
            </a:r>
            <a:endParaRPr/>
          </a:p>
        </p:txBody>
      </p:sp>
      <p:sp>
        <p:nvSpPr>
          <p:cNvPr id="591" name="Google Shape;591;p56"/>
          <p:cNvSpPr txBox="1"/>
          <p:nvPr>
            <p:ph idx="5" type="title"/>
          </p:nvPr>
        </p:nvSpPr>
        <p:spPr>
          <a:xfrm>
            <a:off x="5934100" y="2912975"/>
            <a:ext cx="2045700" cy="4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Backend</a:t>
            </a:r>
            <a:endParaRPr/>
          </a:p>
        </p:txBody>
      </p:sp>
      <p:sp>
        <p:nvSpPr>
          <p:cNvPr id="592" name="Google Shape;592;p56"/>
          <p:cNvSpPr txBox="1"/>
          <p:nvPr>
            <p:ph idx="6" type="subTitle"/>
          </p:nvPr>
        </p:nvSpPr>
        <p:spPr>
          <a:xfrm>
            <a:off x="5934225" y="3447359"/>
            <a:ext cx="2045700" cy="99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NodeJS</a:t>
            </a:r>
            <a:endParaRPr/>
          </a:p>
          <a:p>
            <a:pPr indent="0" lvl="0" marL="0" rtl="0" algn="ctr">
              <a:spcBef>
                <a:spcPts val="0"/>
              </a:spcBef>
              <a:spcAft>
                <a:spcPts val="0"/>
              </a:spcAft>
              <a:buNone/>
            </a:pPr>
            <a:r>
              <a:rPr lang="en"/>
              <a:t>Express</a:t>
            </a:r>
            <a:endParaRPr/>
          </a:p>
          <a:p>
            <a:pPr indent="0" lvl="0" marL="0" rtl="0" algn="ctr">
              <a:spcBef>
                <a:spcPts val="0"/>
              </a:spcBef>
              <a:spcAft>
                <a:spcPts val="0"/>
              </a:spcAft>
              <a:buNone/>
            </a:pPr>
            <a:r>
              <a:rPr lang="en"/>
              <a:t>MongoDB</a:t>
            </a:r>
            <a:endParaRPr/>
          </a:p>
        </p:txBody>
      </p:sp>
      <p:pic>
        <p:nvPicPr>
          <p:cNvPr id="593" name="Google Shape;593;p56"/>
          <p:cNvPicPr preferRelativeResize="0"/>
          <p:nvPr/>
        </p:nvPicPr>
        <p:blipFill>
          <a:blip r:embed="rId3">
            <a:alphaModFix/>
          </a:blip>
          <a:stretch>
            <a:fillRect/>
          </a:stretch>
        </p:blipFill>
        <p:spPr>
          <a:xfrm>
            <a:off x="1705400" y="2394715"/>
            <a:ext cx="481549" cy="294384"/>
          </a:xfrm>
          <a:prstGeom prst="rect">
            <a:avLst/>
          </a:prstGeom>
          <a:noFill/>
          <a:ln>
            <a:noFill/>
          </a:ln>
        </p:spPr>
      </p:pic>
      <p:pic>
        <p:nvPicPr>
          <p:cNvPr id="594" name="Google Shape;594;p56"/>
          <p:cNvPicPr preferRelativeResize="0"/>
          <p:nvPr/>
        </p:nvPicPr>
        <p:blipFill>
          <a:blip r:embed="rId4">
            <a:alphaModFix/>
          </a:blip>
          <a:stretch>
            <a:fillRect/>
          </a:stretch>
        </p:blipFill>
        <p:spPr>
          <a:xfrm>
            <a:off x="2186950" y="2301143"/>
            <a:ext cx="481550" cy="481539"/>
          </a:xfrm>
          <a:prstGeom prst="rect">
            <a:avLst/>
          </a:prstGeom>
          <a:noFill/>
          <a:ln>
            <a:noFill/>
          </a:ln>
        </p:spPr>
      </p:pic>
      <p:pic>
        <p:nvPicPr>
          <p:cNvPr id="595" name="Google Shape;595;p56"/>
          <p:cNvPicPr preferRelativeResize="0"/>
          <p:nvPr/>
        </p:nvPicPr>
        <p:blipFill>
          <a:blip r:embed="rId5">
            <a:alphaModFix/>
          </a:blip>
          <a:stretch>
            <a:fillRect/>
          </a:stretch>
        </p:blipFill>
        <p:spPr>
          <a:xfrm>
            <a:off x="3996694" y="1583351"/>
            <a:ext cx="1049994" cy="388112"/>
          </a:xfrm>
          <a:prstGeom prst="rect">
            <a:avLst/>
          </a:prstGeom>
          <a:noFill/>
          <a:ln>
            <a:noFill/>
          </a:ln>
        </p:spPr>
      </p:pic>
      <p:pic>
        <p:nvPicPr>
          <p:cNvPr id="596" name="Google Shape;596;p56"/>
          <p:cNvPicPr preferRelativeResize="0"/>
          <p:nvPr/>
        </p:nvPicPr>
        <p:blipFill>
          <a:blip r:embed="rId6">
            <a:alphaModFix/>
          </a:blip>
          <a:stretch>
            <a:fillRect/>
          </a:stretch>
        </p:blipFill>
        <p:spPr>
          <a:xfrm>
            <a:off x="6374950" y="2518825"/>
            <a:ext cx="555750" cy="340850"/>
          </a:xfrm>
          <a:prstGeom prst="rect">
            <a:avLst/>
          </a:prstGeom>
          <a:noFill/>
          <a:ln>
            <a:noFill/>
          </a:ln>
        </p:spPr>
      </p:pic>
      <p:pic>
        <p:nvPicPr>
          <p:cNvPr id="597" name="Google Shape;597;p56"/>
          <p:cNvPicPr preferRelativeResize="0"/>
          <p:nvPr/>
        </p:nvPicPr>
        <p:blipFill>
          <a:blip r:embed="rId7">
            <a:alphaModFix/>
          </a:blip>
          <a:stretch>
            <a:fillRect/>
          </a:stretch>
        </p:blipFill>
        <p:spPr>
          <a:xfrm>
            <a:off x="7139550" y="2489413"/>
            <a:ext cx="399675" cy="399675"/>
          </a:xfrm>
          <a:prstGeom prst="rect">
            <a:avLst/>
          </a:prstGeom>
          <a:noFill/>
          <a:ln>
            <a:noFill/>
          </a:ln>
        </p:spPr>
      </p:pic>
      <p:pic>
        <p:nvPicPr>
          <p:cNvPr id="598" name="Google Shape;598;p56"/>
          <p:cNvPicPr preferRelativeResize="0"/>
          <p:nvPr/>
        </p:nvPicPr>
        <p:blipFill>
          <a:blip r:embed="rId8">
            <a:alphaModFix/>
          </a:blip>
          <a:stretch>
            <a:fillRect/>
          </a:stretch>
        </p:blipFill>
        <p:spPr>
          <a:xfrm>
            <a:off x="6374944" y="2077424"/>
            <a:ext cx="1164270" cy="38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7"/>
          <p:cNvSpPr txBox="1"/>
          <p:nvPr>
            <p:ph type="title"/>
          </p:nvPr>
        </p:nvSpPr>
        <p:spPr>
          <a:xfrm>
            <a:off x="3394963" y="1596925"/>
            <a:ext cx="3855600" cy="161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a:t>
            </a:r>
            <a:r>
              <a:rPr lang="en">
                <a:solidFill>
                  <a:schemeClr val="lt1"/>
                </a:solidFill>
              </a:rPr>
              <a:t> Workflow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07" name="Shape 607"/>
        <p:cNvGrpSpPr/>
        <p:nvPr/>
      </p:nvGrpSpPr>
      <p:grpSpPr>
        <a:xfrm>
          <a:off x="0" y="0"/>
          <a:ext cx="0" cy="0"/>
          <a:chOff x="0" y="0"/>
          <a:chExt cx="0" cy="0"/>
        </a:xfrm>
      </p:grpSpPr>
      <p:sp>
        <p:nvSpPr>
          <p:cNvPr id="608" name="Google Shape;608;p58"/>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8"/>
          <p:cNvSpPr txBox="1"/>
          <p:nvPr>
            <p:ph type="title"/>
          </p:nvPr>
        </p:nvSpPr>
        <p:spPr>
          <a:xfrm>
            <a:off x="719925" y="437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OTP-based </a:t>
            </a:r>
            <a:r>
              <a:rPr lang="en">
                <a:solidFill>
                  <a:schemeClr val="lt1"/>
                </a:solidFill>
              </a:rPr>
              <a:t>Login</a:t>
            </a:r>
            <a:endParaRPr>
              <a:solidFill>
                <a:schemeClr val="lt1"/>
              </a:solidFill>
            </a:endParaRPr>
          </a:p>
        </p:txBody>
      </p:sp>
      <p:sp>
        <p:nvSpPr>
          <p:cNvPr id="610" name="Google Shape;610;p58"/>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1" name="Google Shape;611;p58"/>
          <p:cNvPicPr preferRelativeResize="0"/>
          <p:nvPr/>
        </p:nvPicPr>
        <p:blipFill>
          <a:blip r:embed="rId3">
            <a:alphaModFix/>
          </a:blip>
          <a:stretch>
            <a:fillRect/>
          </a:stretch>
        </p:blipFill>
        <p:spPr>
          <a:xfrm>
            <a:off x="280402" y="1900275"/>
            <a:ext cx="4159749" cy="2031125"/>
          </a:xfrm>
          <a:prstGeom prst="rect">
            <a:avLst/>
          </a:prstGeom>
          <a:noFill/>
          <a:ln>
            <a:noFill/>
          </a:ln>
        </p:spPr>
      </p:pic>
      <p:pic>
        <p:nvPicPr>
          <p:cNvPr id="612" name="Google Shape;612;p58"/>
          <p:cNvPicPr preferRelativeResize="0"/>
          <p:nvPr/>
        </p:nvPicPr>
        <p:blipFill>
          <a:blip r:embed="rId4">
            <a:alphaModFix/>
          </a:blip>
          <a:stretch>
            <a:fillRect/>
          </a:stretch>
        </p:blipFill>
        <p:spPr>
          <a:xfrm>
            <a:off x="4682950" y="1905201"/>
            <a:ext cx="4180649" cy="20311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9"/>
          <p:cNvSpPr txBox="1"/>
          <p:nvPr>
            <p:ph type="title"/>
          </p:nvPr>
        </p:nvSpPr>
        <p:spPr>
          <a:xfrm flipH="1">
            <a:off x="720013" y="321937"/>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TFI Fellow </a:t>
            </a:r>
            <a:r>
              <a:rPr lang="en">
                <a:solidFill>
                  <a:schemeClr val="lt1"/>
                </a:solidFill>
              </a:rPr>
              <a:t>Profile</a:t>
            </a:r>
            <a:endParaRPr>
              <a:solidFill>
                <a:schemeClr val="lt1"/>
              </a:solidFill>
            </a:endParaRPr>
          </a:p>
        </p:txBody>
      </p:sp>
      <p:pic>
        <p:nvPicPr>
          <p:cNvPr id="618" name="Google Shape;618;p59"/>
          <p:cNvPicPr preferRelativeResize="0"/>
          <p:nvPr/>
        </p:nvPicPr>
        <p:blipFill>
          <a:blip r:embed="rId3">
            <a:alphaModFix/>
          </a:blip>
          <a:stretch>
            <a:fillRect/>
          </a:stretch>
        </p:blipFill>
        <p:spPr>
          <a:xfrm>
            <a:off x="1184263" y="1011612"/>
            <a:ext cx="6775482" cy="38270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0"/>
          <p:cNvSpPr txBox="1"/>
          <p:nvPr>
            <p:ph type="title"/>
          </p:nvPr>
        </p:nvSpPr>
        <p:spPr>
          <a:xfrm flipH="1">
            <a:off x="720013" y="321937"/>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Creating a Classroom</a:t>
            </a:r>
            <a:endParaRPr>
              <a:solidFill>
                <a:schemeClr val="lt1"/>
              </a:solidFill>
            </a:endParaRPr>
          </a:p>
        </p:txBody>
      </p:sp>
      <p:pic>
        <p:nvPicPr>
          <p:cNvPr id="624" name="Google Shape;624;p60"/>
          <p:cNvPicPr preferRelativeResize="0"/>
          <p:nvPr/>
        </p:nvPicPr>
        <p:blipFill>
          <a:blip r:embed="rId3">
            <a:alphaModFix/>
          </a:blip>
          <a:stretch>
            <a:fillRect/>
          </a:stretch>
        </p:blipFill>
        <p:spPr>
          <a:xfrm>
            <a:off x="1104688" y="944762"/>
            <a:ext cx="6934618" cy="39440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