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D308-398B-BDEE-8C39-30CC0A4E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70266-64E8-BFA2-4691-0ADC4368D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4304-8E8C-A6D6-97B4-1453BBAEC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BEC0F-D5E3-E4A9-DA19-931FE8D2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A9AD-A878-E973-E025-34973EA0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3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78A6-0170-5DE7-5C94-76C1CAB5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15C1F-D8C6-426B-763C-7F9B557C5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FC159-5685-483E-74E3-A2851A6A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C98D-01E9-5C63-18D0-F2DA83CC6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397F-427C-1C4F-8468-C720BF5C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61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61009-3392-97A1-FF90-7E39AB0D3E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F03BC-D02B-CAD7-5C73-7A4FE9A0D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26410-36DD-4A52-14FA-8E3E7EDF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CEFD3-9B95-B5DF-6D00-FA44C3AC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156E-A008-3D92-A87D-5AC089EA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37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C49E-1C66-C028-3A69-8C9CCFCE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BEB3-2024-31A6-A1DB-6E2297A52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3DFA2-9DD5-DBFB-A0CB-A24DB20D1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12D0-275B-0477-223F-7DFE965FB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77CA9-A331-B9C3-34EB-DE8EA710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08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4DCA-709D-56C9-F2EA-CB275188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2CE67-468D-C13A-C9A2-5A5EC9FE6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EAEBD-3D46-25D7-A11A-B00874F7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F5405-7A9B-7FD4-79C7-7375F785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1D241-77FC-D478-FAAF-B80D5DC1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69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B38F-6ADB-8E95-5A1B-7F2F5468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9D392-9C73-02D7-5456-EE2CEB91B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9F215-7E3F-F9C0-F7FB-AD6D2E19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C3C88-1363-C108-3C79-C901B3D27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489B8-C9DB-C1D7-905A-46D56E33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489BC-C3B2-8F40-0371-9C67D204D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CA43-14B0-316D-71FD-CFC5F3A6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9B000-E539-47CB-3F18-931EFFF46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85986-E5F9-F58A-16E5-B3760EF3B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34B96-E0E7-988D-0277-432738D5F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7FB894-3EFA-B7D2-20EF-21C71DBBE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934EA-FAF0-7531-A4E3-5ABD07CF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7CEBE-B578-6327-914C-09587B98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6EC9A-147F-CA0C-D57D-FAE4D275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022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238C-57DF-F4AD-422E-B4D46CD1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DB526-9959-D1AC-44B7-814EF0C5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1779A-D62E-D7B6-30D8-A4DE24DF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C5F191-C8EA-C29C-BFDD-7DB1377D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B912FE-F53D-9D18-D100-935ECBFE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D889F-15B5-620D-C2AE-64C45D69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CD259-51EF-D33D-180F-FA8D36F6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7ABC-DDDD-DDC2-3565-3655DCDB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3B28-4442-AFED-E1BA-EA2C2FC5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798A2-38A7-A96F-6031-D7C73B88C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EBA98-1D72-43E2-ACC3-C470E3A4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B51DC-8A2F-D4D7-BB30-E4E14BEB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E375F-4160-FE28-6749-EAD0B614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68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3B1E6-52B1-9E0C-D9B1-85A470EE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C8650-1BD7-CD0F-25BE-EE00D3A20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DBB9AE-1BB5-F361-A8B5-3DC74416E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AFBD-3255-B528-11AF-AB021D0A0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BC39E-2604-89E1-9F00-EF0166B7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1B4E9-D375-B1C1-7791-9043CBBD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99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6220EA-47FC-ABC7-182E-896EE78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60A42-1F11-14BF-A629-83EF303C5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B72E4-58CC-1E4F-3880-551A743D4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8FAB4-EB02-44AC-8B94-E01FC8851E1D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24C2C-C733-6FA5-B362-C510BB59BD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D7BB9-3980-3FEF-2948-07B0423CD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99939-F725-450C-A4E9-C7F98C43D0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2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incondelemprendedor.es/los-mejores-consejos-para-tu-tienda-onlin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61BD59-668F-D0FE-516F-71BDB92D0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811" y="3136490"/>
            <a:ext cx="9496117" cy="3591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103056-9DDE-2F65-1B62-489764CDB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4877">
            <a:off x="-931028" y="-998430"/>
            <a:ext cx="10412278" cy="3467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3154E-18CB-4C3C-E0E7-80865A51EF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45338">
            <a:off x="7028191" y="906273"/>
            <a:ext cx="8087854" cy="301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65217A-5D12-02F3-E949-3964E132C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8118" y="1305232"/>
            <a:ext cx="9144000" cy="2387600"/>
          </a:xfrm>
          <a:solidFill>
            <a:srgbClr val="FFC000"/>
          </a:solidFill>
          <a:effectLst>
            <a:softEdge rad="635000"/>
          </a:effectLst>
        </p:spPr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Ecommerce Data Analysis With MySQL</a:t>
            </a:r>
          </a:p>
        </p:txBody>
      </p:sp>
    </p:spTree>
    <p:extLst>
      <p:ext uri="{BB962C8B-B14F-4D97-AF65-F5344CB8AC3E}">
        <p14:creationId xmlns:p14="http://schemas.microsoft.com/office/powerpoint/2010/main" val="256045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71C7D-33E1-40BA-790C-F9C0D2DF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969"/>
            <a:ext cx="10515600" cy="737811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Gender Wise Subscription Status in Each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139D64-F98A-D3A5-3E0A-0EDF23D28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1" y="1207015"/>
            <a:ext cx="10412278" cy="34675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753F2-19C1-89DC-18A4-8FF51E3AA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89" y="4864297"/>
            <a:ext cx="11322422" cy="182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58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5D66-763F-5A2F-771F-474DEB99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590"/>
            <a:ext cx="10515600" cy="954628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Country Wise Order Cancellations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18734-14B6-B96D-1923-13FC8B579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72" y="1516516"/>
            <a:ext cx="9897856" cy="19124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C248F8-9FDF-5558-7957-1618D32F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327" y="3692460"/>
            <a:ext cx="5781629" cy="277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5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52CC-17C3-5E54-C27C-535881B4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028"/>
            <a:ext cx="10515600" cy="803799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+mn-lt"/>
              </a:rPr>
              <a:t>Year Wise Order Cancellations in Each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9AFF6A-7432-2356-4407-8989ACFFF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73" y="1119821"/>
            <a:ext cx="8087854" cy="30103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630F4-8049-750E-4C50-046C79848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136" y="4326135"/>
            <a:ext cx="6023728" cy="222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6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A7C2-056C-F5ED-147E-F7AB48DA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75" y="138882"/>
            <a:ext cx="10948447" cy="803799"/>
          </a:xfrm>
          <a:solidFill>
            <a:srgbClr val="FFC000"/>
          </a:solidFill>
        </p:spPr>
        <p:txBody>
          <a:bodyPr>
            <a:noAutofit/>
          </a:bodyPr>
          <a:lstStyle/>
          <a:p>
            <a:pPr algn="ctr"/>
            <a:r>
              <a:rPr lang="en-IN" sz="3600" dirty="0">
                <a:latin typeface="+mn-lt"/>
              </a:rPr>
              <a:t>Order Cancellation by Subscription Status in Each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684CC-ACDD-E999-8367-8B5395F5E8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09" y="1257055"/>
            <a:ext cx="9183382" cy="23339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B46A0F-E3DA-3915-19D0-EF2628A38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276" y="4072379"/>
            <a:ext cx="5995447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8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00A2-1D66-4F91-75A0-50DF2ACD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  <a:solidFill>
            <a:srgbClr val="FFC000"/>
          </a:solidFill>
        </p:spPr>
        <p:txBody>
          <a:bodyPr>
            <a:normAutofit fontScale="90000"/>
          </a:bodyPr>
          <a:lstStyle/>
          <a:p>
            <a:r>
              <a:rPr lang="en-IN" dirty="0">
                <a:latin typeface="+mn-lt"/>
              </a:rPr>
              <a:t>Gender Wise Order Cancellations in Each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8D6CE-CF9F-3399-67F1-B43BCFC04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077" y="1574277"/>
            <a:ext cx="9002381" cy="24482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57652-7941-FAD3-4313-958988733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126" y="4248977"/>
            <a:ext cx="7437748" cy="224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12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2E33A-9904-A1EC-6597-872D2001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858"/>
            <a:ext cx="10515600" cy="79437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Age Segmentation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8666FA-34F2-0AB5-ADCC-96E643A13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89" y="1351323"/>
            <a:ext cx="9412013" cy="28578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400C3-A9C2-4341-F7E6-FD263A3D5E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65" y="4676506"/>
            <a:ext cx="4383463" cy="16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46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01CC6-03CA-6840-7FDA-5BCB7A3B4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33"/>
            <a:ext cx="10515600" cy="1325563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+mn-lt"/>
              </a:rPr>
              <a:t>Year Wise Purchase Frequency in Each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CAE97-618F-8747-E9CC-841246E973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5" y="1615798"/>
            <a:ext cx="7992590" cy="29245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A0FFD-0A2B-16CB-273A-3B160935E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1" y="4759083"/>
            <a:ext cx="589679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8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22D45-6A5D-96E4-9322-07FC5085B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603"/>
            <a:ext cx="10515600" cy="869786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Year wise Growth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ACFC2-5CA4-A85F-536A-41706E3BE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0008"/>
            <a:ext cx="9354856" cy="20443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3BC7F6-F1A2-AE1A-985F-F9767AD95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5" y="3728956"/>
            <a:ext cx="3695376" cy="250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26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E0DE-B61D-1FF0-875B-EA7AA3B8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Gender wise Contribution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916E6E-57D0-06A4-478D-5A1670424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072" y="1739573"/>
            <a:ext cx="9535856" cy="20971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EADE5-E5CA-4315-AAF7-D4B21D1BA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423" y="4011433"/>
            <a:ext cx="4000978" cy="20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8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E91B-4106-345B-292E-8457B71B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724"/>
            <a:ext cx="10515600" cy="935774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Category wise Contribution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DB7F67-8934-6FC1-3864-7FF4C6691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49" y="1466304"/>
            <a:ext cx="9354856" cy="200790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6CC99-4717-3A4C-53C8-C7DF262B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49" y="3719309"/>
            <a:ext cx="3596487" cy="21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0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1CB54-2372-B1FA-1F84-DD787161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736"/>
            <a:ext cx="10515600" cy="1011188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Gender Wise Active Numbers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94AB97-AF1F-892E-2346-587C14D4D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42" y="2055043"/>
            <a:ext cx="9288171" cy="1527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4E4CC7-4F5E-314B-210D-2996309D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142" y="3735196"/>
            <a:ext cx="3421930" cy="226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2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50301-4C19-DBF4-AB63-63F38901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786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Revenue by Subscription Status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72D098-8DA8-4033-1727-441EF865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23" y="1419005"/>
            <a:ext cx="9688277" cy="20848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2E1EF-012F-A892-E143-07C4A6015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79" y="3750366"/>
            <a:ext cx="5277294" cy="208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6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C82E-F83E-BDFD-2570-AA96C4F6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774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Country Wise Revenue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1820B2-DD32-727F-E9B7-A740E1A69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62" y="1508289"/>
            <a:ext cx="9192908" cy="20707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8EC09A-E17C-04DA-E4BC-6953337AB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462" y="3678699"/>
            <a:ext cx="4165963" cy="231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4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A90A49-201D-93D0-7C5A-69E192762F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670379"/>
              </p:ext>
            </p:extLst>
          </p:nvPr>
        </p:nvGraphicFramePr>
        <p:xfrm>
          <a:off x="7550868" y="728224"/>
          <a:ext cx="3751870" cy="5967159"/>
        </p:xfrm>
        <a:graphic>
          <a:graphicData uri="http://schemas.openxmlformats.org/drawingml/2006/table">
            <a:tbl>
              <a:tblPr>
                <a:tableStyleId>{1FECB4D8-DB02-4DC6-A0A2-4F2EBAE1DC90}</a:tableStyleId>
              </a:tblPr>
              <a:tblGrid>
                <a:gridCol w="594486">
                  <a:extLst>
                    <a:ext uri="{9D8B030D-6E8A-4147-A177-3AD203B41FA5}">
                      <a16:colId xmlns:a16="http://schemas.microsoft.com/office/drawing/2014/main" val="1091828790"/>
                    </a:ext>
                  </a:extLst>
                </a:gridCol>
                <a:gridCol w="700173">
                  <a:extLst>
                    <a:ext uri="{9D8B030D-6E8A-4147-A177-3AD203B41FA5}">
                      <a16:colId xmlns:a16="http://schemas.microsoft.com/office/drawing/2014/main" val="55518602"/>
                    </a:ext>
                  </a:extLst>
                </a:gridCol>
                <a:gridCol w="1083287">
                  <a:extLst>
                    <a:ext uri="{9D8B030D-6E8A-4147-A177-3AD203B41FA5}">
                      <a16:colId xmlns:a16="http://schemas.microsoft.com/office/drawing/2014/main" val="3872407921"/>
                    </a:ext>
                  </a:extLst>
                </a:gridCol>
                <a:gridCol w="1373924">
                  <a:extLst>
                    <a:ext uri="{9D8B030D-6E8A-4147-A177-3AD203B41FA5}">
                      <a16:colId xmlns:a16="http://schemas.microsoft.com/office/drawing/2014/main" val="4058855217"/>
                    </a:ext>
                  </a:extLst>
                </a:gridCol>
              </a:tblGrid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Cancelled_orders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Country_cancellations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484778378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Electronics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181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797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185635247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Beauty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173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797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4008259883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155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797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646747080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Clothing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149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797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196380122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Home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139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797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933936369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Clothing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225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886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830561310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Electronics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191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886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538708571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182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886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707889044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Beauty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153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886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919632663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Home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135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886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489153035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Clothing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188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776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878800828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Electronics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170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776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700741326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Home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166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776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552687076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Beauty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127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776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653024156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India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776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29455816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Pakistan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Clothing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187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819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889247528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Pakistan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Beauty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172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819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610889625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Pakistan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Home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819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291491173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Pakistan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819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590895541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Pakistan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Electronics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144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819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313081588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Electronics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211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856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665867935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194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856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214474747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Home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170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856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585097703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Beauty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145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856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909273033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Clothing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136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856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408399562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Clothing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173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749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2947911934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Electronics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162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749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788648588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Home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156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749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441001252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Sports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134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749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1666570233"/>
                  </a:ext>
                </a:extLst>
              </a:tr>
              <a:tr h="1924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Beauty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124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749</a:t>
                      </a:r>
                      <a:endParaRPr lang="en-I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49" marR="5849" marT="5849" marB="0" anchor="b"/>
                </a:tc>
                <a:extLst>
                  <a:ext uri="{0D108BD9-81ED-4DB2-BD59-A6C34878D82A}">
                    <a16:rowId xmlns:a16="http://schemas.microsoft.com/office/drawing/2014/main" val="30263097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29C1C13-BFFB-AA6C-228A-B7F0D4C39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43" y="3085340"/>
            <a:ext cx="6655324" cy="19862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4CBEC-D3FB-745C-7B19-D3179DDADA48}"/>
              </a:ext>
            </a:extLst>
          </p:cNvPr>
          <p:cNvSpPr txBox="1"/>
          <p:nvPr/>
        </p:nvSpPr>
        <p:spPr>
          <a:xfrm>
            <a:off x="546755" y="358219"/>
            <a:ext cx="6193410" cy="132343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IN" sz="4000" dirty="0"/>
              <a:t>Most Cancellations by Category in Each Country</a:t>
            </a:r>
          </a:p>
        </p:txBody>
      </p:sp>
    </p:spTree>
    <p:extLst>
      <p:ext uri="{BB962C8B-B14F-4D97-AF65-F5344CB8AC3E}">
        <p14:creationId xmlns:p14="http://schemas.microsoft.com/office/powerpoint/2010/main" val="312776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5465D-9ECE-D6FA-7FA1-6E12843A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8"/>
            <a:ext cx="10515600" cy="835369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IN" dirty="0">
                <a:latin typeface="+mn-lt"/>
              </a:rPr>
              <a:t>Subscription Status in Each Country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DDADC3-5BBC-74FD-90C2-01E62C9D8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40" y="1200494"/>
            <a:ext cx="10515600" cy="361419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A6EC5-9DC2-EDC9-1991-FC629770C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17" y="4925410"/>
            <a:ext cx="927864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0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Widescreen</PresentationFormat>
  <Paragraphs>140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Baskerville Old Face</vt:lpstr>
      <vt:lpstr>Calibri</vt:lpstr>
      <vt:lpstr>Calibri Light</vt:lpstr>
      <vt:lpstr>Office Theme</vt:lpstr>
      <vt:lpstr>Ecommerce Data Analysis With MySQL</vt:lpstr>
      <vt:lpstr>Year wise Growth</vt:lpstr>
      <vt:lpstr>Gender wise Contribution</vt:lpstr>
      <vt:lpstr>Category wise Contribution</vt:lpstr>
      <vt:lpstr>Gender Wise Active Numbers</vt:lpstr>
      <vt:lpstr>Revenue by Subscription Status</vt:lpstr>
      <vt:lpstr>Country Wise Revenue</vt:lpstr>
      <vt:lpstr>PowerPoint Presentation</vt:lpstr>
      <vt:lpstr>Subscription Status in Each Country</vt:lpstr>
      <vt:lpstr>Gender Wise Subscription Status in Each Country</vt:lpstr>
      <vt:lpstr>Country Wise Order Cancellations</vt:lpstr>
      <vt:lpstr>Year Wise Order Cancellations in Each Country</vt:lpstr>
      <vt:lpstr>Order Cancellation by Subscription Status in Each Country</vt:lpstr>
      <vt:lpstr>Gender Wise Order Cancellations in Each Country</vt:lpstr>
      <vt:lpstr>Age Segmentation</vt:lpstr>
      <vt:lpstr>Year Wise Purchase Frequency in Each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Choudhary</dc:creator>
  <cp:lastModifiedBy>Ayush Choudhary</cp:lastModifiedBy>
  <cp:revision>1</cp:revision>
  <dcterms:created xsi:type="dcterms:W3CDTF">2025-10-18T11:50:39Z</dcterms:created>
  <dcterms:modified xsi:type="dcterms:W3CDTF">2025-10-18T11:51:19Z</dcterms:modified>
</cp:coreProperties>
</file>