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and Development: The Case of 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Interdependence of Health and Socio-Economic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Japan demonstrates that health and development are mutually reinforcing. Strong health policies created a productive workforce, while economic growth funded universal healthcare. Today, Japan faces challenges of aging, but its model offers valuable lessons for balancing health and development in other nations.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 and development are deeply interconnected. A healthy population contributes to economic productivity, while economic development provides resources for healthcare. Japan, a high-income country, exemplifies how investments in health fuel long-term growth.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GDP per capita (2023): ~$34,000</a:t>
            </a:r>
          </a:p>
          <a:p>
            <a:r>
              <a:t>• Population: ~124 million</a:t>
            </a:r>
          </a:p>
          <a:p>
            <a:r>
              <a:t>• Life expectancy: 84 years (highest globally)</a:t>
            </a:r>
          </a:p>
          <a:p>
            <a:r>
              <a:t>• Health expenditure: 11.4% of GDP (2022)</a:t>
            </a:r>
          </a:p>
          <a:p>
            <a:r>
              <a:t>• Population aged 65+: 29.3% (2024)</a:t>
            </a:r>
          </a:p>
          <a:p/>
          <a:p>
            <a:r>
              <a:t>Japan's development has gone hand-in-hand with advances in public health.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 Expectancy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Japan's life expectancy has consistently been among the highest in the world, reflecting the impact of healthcare access, diet, and social systems.</a:t>
            </a:r>
          </a:p>
        </p:txBody>
      </p:sp>
      <p:pic>
        <p:nvPicPr>
          <p:cNvPr id="4" name="Picture 3" descr="life_expecta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Aging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Japan has the world's oldest population, with nearly 30% aged 65 or older. This demographic transition affects labor supply, healthcare demand, and social security systems.</a:t>
            </a:r>
          </a:p>
        </p:txBody>
      </p:sp>
      <p:pic>
        <p:nvPicPr>
          <p:cNvPr id="4" name="Picture 3" descr="aging_pop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System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Universal Health Coverage (1961): Ensured access to healthcare for all.</a:t>
            </a:r>
          </a:p>
          <a:p>
            <a:r>
              <a:t>• Long-Term Care Insurance (2000): Addressed needs of the elderly.</a:t>
            </a:r>
          </a:p>
          <a:p>
            <a:r>
              <a:t>• Emphasis on preventive care: Early detection and regular checkups.</a:t>
            </a:r>
          </a:p>
          <a:p/>
          <a:p>
            <a:r>
              <a:t>These policies balanced health equity with economic sustainability.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and Development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Healthier populations increase productivity and economic growth.</a:t>
            </a:r>
          </a:p>
          <a:p>
            <a:r>
              <a:t>• Japan's educated, healthy workforce powered post-WWII economic miracle.</a:t>
            </a:r>
          </a:p>
          <a:p>
            <a:r>
              <a:t>• Low infant mortality and high life expectancy reinforce human capital.</a:t>
            </a:r>
          </a:p>
          <a:p>
            <a:r>
              <a:t>• Investments in sanitation, education, and public health supported GDP growth.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Aging population strains healthcare and pension systems.</a:t>
            </a:r>
          </a:p>
          <a:p>
            <a:r>
              <a:t>• Rising healthcare costs (11.4% of GDP).</a:t>
            </a:r>
          </a:p>
          <a:p>
            <a:r>
              <a:t>• Workforce shrinking due to demographic decline.</a:t>
            </a:r>
          </a:p>
          <a:p>
            <a:r>
              <a:t>• Need for immigration and technological innovation in eldercare.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for Other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Universal health coverage strengthens human development.</a:t>
            </a:r>
          </a:p>
          <a:p>
            <a:r>
              <a:t>• Preventive care reduces long-term healthcare costs.</a:t>
            </a:r>
          </a:p>
          <a:p>
            <a:r>
              <a:t>• Aligning health and social policies sustains economic growth.</a:t>
            </a:r>
          </a:p>
          <a:p>
            <a:r>
              <a:t>• Preparing for demographic changes early is critical.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