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embeddedFontLst>
    <p:embeddedFont>
      <p:font typeface="Calibri" pitchFamily="34" charset="0"/>
      <p:regular r:id="rId13"/>
      <p:bold r:id="rId14"/>
      <p:italic r:id="rId15"/>
      <p:boldItalic r:id="rId16"/>
    </p:embeddedFont>
    <p:embeddedFont>
      <p:font typeface="Arial Black" pitchFamily="34" charset="0"/>
      <p:bold r:id="rId17"/>
    </p:embeddedFont>
    <p:embeddedFont>
      <p:font typeface="Architects Daughter" charset="0"/>
      <p:regular r:id="rId18"/>
    </p:embeddedFont>
    <p:embeddedFont>
      <p:font typeface="Roboto" charset="0"/>
      <p:regular r:id="rId19"/>
      <p:bold r:id="rId20"/>
      <p:italic r:id="rId21"/>
      <p:boldItalic r:id="rId22"/>
    </p:embeddedFont>
    <p:embeddedFont>
      <p:font typeface="Teko" charset="0"/>
      <p:regular r:id="rId23"/>
      <p:bold r:id="rId24"/>
    </p:embeddedFont>
    <p:embeddedFont>
      <p:font typeface="Abril Fatface" charset="0"/>
      <p:regular r:id="rId25"/>
    </p:embeddedFont>
    <p:embeddedFont>
      <p:font typeface="Inter"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A4A3A4"/>
          </p15:clr>
        </p15:guide>
        <p15:guide id="2" pos="2880">
          <p15:clr>
            <a:srgbClr val="A4A3A4"/>
          </p15:clr>
        </p15:guide>
      </p15:sldGuideLst>
    </p:ext>
    <p:ext uri="{2D200454-40CA-4A62-9FC3-DE9A4176ACB9}">
      <p15:notes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hDAljV0hesbNSmF6Oo1ZLVYOIt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10" y="276"/>
      </p:cViewPr>
      <p:guideLst>
        <p:guide orient="horz" pos="2160"/>
        <p:guide pos="288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9" name="Google Shape;14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96" name="Google Shape;96;p2: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3" name="Google Shape;12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7" name="Google Shape;1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1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1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1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1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1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1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a:spLocks noGrp="1"/>
          </p:cNvSpPr>
          <p:nvPr>
            <p:ph type="pic" idx="2"/>
          </p:nvPr>
        </p:nvSpPr>
        <p:spPr>
          <a:xfrm>
            <a:off x="3887391" y="987426"/>
            <a:ext cx="4629150" cy="4873625"/>
          </a:xfrm>
          <a:prstGeom prst="rect">
            <a:avLst/>
          </a:prstGeom>
          <a:noFill/>
          <a:ln>
            <a:noFill/>
          </a:ln>
        </p:spPr>
      </p:sp>
      <p:sp>
        <p:nvSpPr>
          <p:cNvPr id="68" name="Google Shape;68;p2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alpha val="11764"/>
          </a:schemeClr>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76283" y="2600980"/>
            <a:ext cx="88392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smtClean="0">
                <a:solidFill>
                  <a:srgbClr val="0070C0"/>
                </a:solidFill>
                <a:latin typeface="Calibri"/>
                <a:ea typeface="Calibri"/>
                <a:cs typeface="Calibri"/>
                <a:sym typeface="Calibri"/>
              </a:rPr>
              <a:t>“PRAYOGAM 2025 </a:t>
            </a:r>
            <a:r>
              <a:rPr lang="en-US" sz="2800" b="1" i="0" u="none" strike="noStrike" cap="none" dirty="0">
                <a:solidFill>
                  <a:srgbClr val="0070C0"/>
                </a:solidFill>
                <a:latin typeface="Calibri"/>
                <a:ea typeface="Calibri"/>
                <a:cs typeface="Calibri"/>
                <a:sym typeface="Calibri"/>
              </a:rPr>
              <a:t>–University Tech Fest </a:t>
            </a:r>
            <a:r>
              <a:rPr lang="en-US" sz="2800" b="1" i="0" u="none" strike="noStrike" cap="none" dirty="0" smtClean="0">
                <a:solidFill>
                  <a:srgbClr val="0070C0"/>
                </a:solidFill>
                <a:latin typeface="Calibri"/>
                <a:ea typeface="Calibri"/>
                <a:cs typeface="Calibri"/>
                <a:sym typeface="Calibri"/>
              </a:rPr>
              <a:t>Website”</a:t>
            </a:r>
            <a:endParaRPr dirty="0"/>
          </a:p>
        </p:txBody>
      </p:sp>
      <p:sp>
        <p:nvSpPr>
          <p:cNvPr id="89" name="Google Shape;89;p1"/>
          <p:cNvSpPr txBox="1"/>
          <p:nvPr/>
        </p:nvSpPr>
        <p:spPr>
          <a:xfrm>
            <a:off x="266700" y="1676400"/>
            <a:ext cx="8610600"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Project Presentation </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800" b="0" i="0" u="none" strike="noStrike" cap="none" dirty="0">
                <a:solidFill>
                  <a:schemeClr val="dk1"/>
                </a:solidFill>
                <a:latin typeface="Times New Roman"/>
                <a:ea typeface="Times New Roman"/>
                <a:cs typeface="Times New Roman"/>
                <a:sym typeface="Times New Roman"/>
              </a:rPr>
              <a:t>on</a:t>
            </a:r>
            <a:endParaRPr dirty="0"/>
          </a:p>
        </p:txBody>
      </p:sp>
      <p:sp>
        <p:nvSpPr>
          <p:cNvPr id="90" name="Google Shape;90;p1"/>
          <p:cNvSpPr txBox="1"/>
          <p:nvPr/>
        </p:nvSpPr>
        <p:spPr>
          <a:xfrm>
            <a:off x="5829301" y="3525494"/>
            <a:ext cx="3047999" cy="16003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Under the Supervision of</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400" b="1" i="0" u="none" strike="noStrike" cap="none" dirty="0" err="1">
                <a:solidFill>
                  <a:srgbClr val="FF0000"/>
                </a:solidFill>
                <a:latin typeface="Times New Roman"/>
                <a:ea typeface="Times New Roman"/>
                <a:cs typeface="Times New Roman"/>
                <a:sym typeface="Times New Roman"/>
              </a:rPr>
              <a:t>Abhishek</a:t>
            </a:r>
            <a:r>
              <a:rPr lang="en-US" sz="1400" b="1" i="0" u="none" strike="noStrike" cap="none" dirty="0">
                <a:solidFill>
                  <a:srgbClr val="FF0000"/>
                </a:solidFill>
                <a:latin typeface="Times New Roman"/>
                <a:ea typeface="Times New Roman"/>
                <a:cs typeface="Times New Roman"/>
                <a:sym typeface="Times New Roman"/>
              </a:rPr>
              <a:t> Kumar </a:t>
            </a:r>
            <a:r>
              <a:rPr lang="en-US" sz="1400" b="1" i="0" u="none" strike="noStrike" cap="none" dirty="0" smtClean="0">
                <a:solidFill>
                  <a:srgbClr val="FF0000"/>
                </a:solidFill>
                <a:latin typeface="Times New Roman"/>
                <a:ea typeface="Times New Roman"/>
                <a:cs typeface="Times New Roman"/>
                <a:sym typeface="Times New Roman"/>
              </a:rPr>
              <a:t>Singh</a:t>
            </a:r>
          </a:p>
          <a:p>
            <a:pPr marL="0" marR="0" lvl="0" indent="0" algn="ctr" rtl="0">
              <a:spcBef>
                <a:spcPts val="0"/>
              </a:spcBef>
              <a:spcAft>
                <a:spcPts val="0"/>
              </a:spcAft>
              <a:buNone/>
            </a:pPr>
            <a:r>
              <a:rPr lang="en-US" b="1" dirty="0" err="1" smtClean="0">
                <a:solidFill>
                  <a:srgbClr val="FF0000"/>
                </a:solidFill>
                <a:latin typeface="Times New Roman"/>
                <a:ea typeface="Times New Roman"/>
                <a:cs typeface="Times New Roman"/>
                <a:sym typeface="Times New Roman"/>
              </a:rPr>
              <a:t>Megha</a:t>
            </a:r>
            <a:r>
              <a:rPr lang="en-US" b="1" dirty="0" smtClean="0">
                <a:solidFill>
                  <a:srgbClr val="FF0000"/>
                </a:solidFill>
                <a:latin typeface="Times New Roman"/>
                <a:ea typeface="Times New Roman"/>
                <a:cs typeface="Times New Roman"/>
                <a:sym typeface="Times New Roman"/>
              </a:rPr>
              <a:t> </a:t>
            </a:r>
            <a:r>
              <a:rPr lang="en-US" b="1" dirty="0" err="1" smtClean="0">
                <a:solidFill>
                  <a:srgbClr val="FF0000"/>
                </a:solidFill>
                <a:latin typeface="Times New Roman"/>
                <a:ea typeface="Times New Roman"/>
                <a:cs typeface="Times New Roman"/>
                <a:sym typeface="Times New Roman"/>
              </a:rPr>
              <a:t>nain</a:t>
            </a:r>
            <a:r>
              <a:rPr lang="en-US" b="1" dirty="0" smtClean="0">
                <a:solidFill>
                  <a:srgbClr val="FF0000"/>
                </a:solidFill>
                <a:latin typeface="Times New Roman"/>
                <a:ea typeface="Times New Roman"/>
                <a:cs typeface="Times New Roman"/>
                <a:sym typeface="Times New Roman"/>
              </a:rPr>
              <a:t> </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400" b="0" i="0" u="none" strike="noStrike" cap="none" dirty="0">
                <a:solidFill>
                  <a:srgbClr val="FF0000"/>
                </a:solidFill>
                <a:latin typeface="Times New Roman"/>
                <a:ea typeface="Times New Roman"/>
                <a:cs typeface="Times New Roman"/>
                <a:sym typeface="Times New Roman"/>
              </a:rPr>
              <a:t>Assistant Professor, </a:t>
            </a:r>
            <a:endParaRPr dirty="0"/>
          </a:p>
          <a:p>
            <a:pPr marL="0" marR="0" lvl="0" indent="0" algn="ctr"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Faculty of Computer Science and Engineering,</a:t>
            </a:r>
            <a:endParaRPr sz="1400" b="0" i="0" u="none" strike="noStrike" cap="none" dirty="0">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400" b="0" i="0" u="none" strike="noStrike" cap="none" dirty="0" err="1">
                <a:solidFill>
                  <a:schemeClr val="dk1"/>
                </a:solidFill>
                <a:latin typeface="Times New Roman"/>
                <a:ea typeface="Times New Roman"/>
                <a:cs typeface="Times New Roman"/>
                <a:sym typeface="Times New Roman"/>
              </a:rPr>
              <a:t>Poornima</a:t>
            </a:r>
            <a:r>
              <a:rPr lang="en-US" sz="1400" b="0" i="0" u="none" strike="noStrike" cap="none" dirty="0">
                <a:solidFill>
                  <a:schemeClr val="dk1"/>
                </a:solidFill>
                <a:latin typeface="Times New Roman"/>
                <a:ea typeface="Times New Roman"/>
                <a:cs typeface="Times New Roman"/>
                <a:sym typeface="Times New Roman"/>
              </a:rPr>
              <a:t> University, Jaipur</a:t>
            </a:r>
            <a:endParaRPr sz="1400" b="0" i="0" u="none" strike="noStrike" cap="none" dirty="0">
              <a:solidFill>
                <a:schemeClr val="dk1"/>
              </a:solidFill>
              <a:latin typeface="Times New Roman"/>
              <a:ea typeface="Times New Roman"/>
              <a:cs typeface="Times New Roman"/>
              <a:sym typeface="Times New Roman"/>
            </a:endParaRPr>
          </a:p>
        </p:txBody>
      </p:sp>
      <p:pic>
        <p:nvPicPr>
          <p:cNvPr id="91" name="Google Shape;91;p1"/>
          <p:cNvPicPr preferRelativeResize="0"/>
          <p:nvPr/>
        </p:nvPicPr>
        <p:blipFill rotWithShape="1">
          <a:blip r:embed="rId3">
            <a:alphaModFix/>
          </a:blip>
          <a:srcRect/>
          <a:stretch/>
        </p:blipFill>
        <p:spPr>
          <a:xfrm>
            <a:off x="1801368" y="177236"/>
            <a:ext cx="5541264" cy="1469136"/>
          </a:xfrm>
          <a:prstGeom prst="rect">
            <a:avLst/>
          </a:prstGeom>
          <a:noFill/>
          <a:ln>
            <a:noFill/>
          </a:ln>
        </p:spPr>
      </p:pic>
      <p:sp>
        <p:nvSpPr>
          <p:cNvPr id="92" name="Google Shape;92;p1"/>
          <p:cNvSpPr txBox="1"/>
          <p:nvPr/>
        </p:nvSpPr>
        <p:spPr>
          <a:xfrm>
            <a:off x="0" y="3499859"/>
            <a:ext cx="4608394"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Presented By:</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200" b="1" i="0" u="none" strike="noStrike" cap="none" dirty="0">
                <a:solidFill>
                  <a:srgbClr val="FF0000"/>
                </a:solidFill>
                <a:latin typeface="Times New Roman"/>
                <a:ea typeface="Times New Roman"/>
                <a:cs typeface="Times New Roman"/>
                <a:sym typeface="Times New Roman"/>
              </a:rPr>
              <a:t> AYUSH AGRAWAL (</a:t>
            </a:r>
            <a:r>
              <a:rPr lang="en-US" sz="1200" b="0" i="0" u="none" strike="noStrike" cap="none" dirty="0">
                <a:solidFill>
                  <a:srgbClr val="FF0000"/>
                </a:solidFill>
                <a:latin typeface="Times New Roman"/>
                <a:ea typeface="Times New Roman"/>
                <a:cs typeface="Times New Roman"/>
                <a:sym typeface="Times New Roman"/>
              </a:rPr>
              <a:t>Reg. No. 2024PUFCEBCEX17514)</a:t>
            </a:r>
            <a:endParaRPr sz="1200" dirty="0"/>
          </a:p>
          <a:p>
            <a:pPr marL="0" marR="0" lvl="0" indent="0" algn="ctr" rtl="0">
              <a:spcBef>
                <a:spcPts val="0"/>
              </a:spcBef>
              <a:spcAft>
                <a:spcPts val="0"/>
              </a:spcAft>
              <a:buNone/>
            </a:pPr>
            <a:r>
              <a:rPr lang="en-US" sz="1200" b="1" i="0" u="none" strike="noStrike" cap="none" dirty="0">
                <a:solidFill>
                  <a:srgbClr val="FF0000"/>
                </a:solidFill>
                <a:latin typeface="Times New Roman"/>
                <a:ea typeface="Times New Roman"/>
                <a:cs typeface="Times New Roman"/>
                <a:sym typeface="Times New Roman"/>
              </a:rPr>
              <a:t>DISHIKA AGARWAL (</a:t>
            </a:r>
            <a:r>
              <a:rPr lang="en-US" sz="1200" b="0" i="0" u="none" strike="noStrike" cap="none" dirty="0">
                <a:solidFill>
                  <a:srgbClr val="FF0000"/>
                </a:solidFill>
                <a:latin typeface="Times New Roman"/>
                <a:ea typeface="Times New Roman"/>
                <a:cs typeface="Times New Roman"/>
                <a:sym typeface="Times New Roman"/>
              </a:rPr>
              <a:t>Reg. No. 2024PUFCEBCEX17389)</a:t>
            </a:r>
            <a:endParaRPr sz="1200" dirty="0"/>
          </a:p>
          <a:p>
            <a:pPr marL="0" marR="0" lvl="0" indent="0" algn="ctr" rtl="0">
              <a:spcBef>
                <a:spcPts val="0"/>
              </a:spcBef>
              <a:spcAft>
                <a:spcPts val="0"/>
              </a:spcAft>
              <a:buNone/>
            </a:pPr>
            <a:r>
              <a:rPr lang="en-US" sz="1200" b="1" i="0" u="none" strike="noStrike" cap="none" dirty="0">
                <a:solidFill>
                  <a:srgbClr val="FF0000"/>
                </a:solidFill>
                <a:latin typeface="Times New Roman"/>
                <a:ea typeface="Times New Roman"/>
                <a:cs typeface="Times New Roman"/>
                <a:sym typeface="Times New Roman"/>
              </a:rPr>
              <a:t>AVANI MITTAL (</a:t>
            </a:r>
            <a:r>
              <a:rPr lang="en-US" sz="1200" b="0" i="0" u="none" strike="noStrike" cap="none" dirty="0">
                <a:solidFill>
                  <a:srgbClr val="FF0000"/>
                </a:solidFill>
                <a:latin typeface="Times New Roman"/>
                <a:ea typeface="Times New Roman"/>
                <a:cs typeface="Times New Roman"/>
                <a:sym typeface="Times New Roman"/>
              </a:rPr>
              <a:t>Reg. No. 2024PUFCEBCEX17080)</a:t>
            </a:r>
            <a:endParaRPr sz="1200" dirty="0"/>
          </a:p>
          <a:p>
            <a:pPr marL="0" marR="0" lvl="0" indent="0" algn="ctr" rtl="0">
              <a:spcBef>
                <a:spcPts val="0"/>
              </a:spcBef>
              <a:spcAft>
                <a:spcPts val="0"/>
              </a:spcAft>
              <a:buNone/>
            </a:pPr>
            <a:r>
              <a:rPr lang="en-US" sz="1200" b="1" i="0" u="none" strike="noStrike" cap="none" dirty="0">
                <a:solidFill>
                  <a:srgbClr val="FF0000"/>
                </a:solidFill>
                <a:latin typeface="Times New Roman"/>
                <a:ea typeface="Times New Roman"/>
                <a:cs typeface="Times New Roman"/>
                <a:sym typeface="Times New Roman"/>
              </a:rPr>
              <a:t>GAURAV PRAJAPATI(</a:t>
            </a:r>
            <a:r>
              <a:rPr lang="en-US" sz="1200" b="0" i="0" u="none" strike="noStrike" cap="none" dirty="0">
                <a:solidFill>
                  <a:srgbClr val="FF0000"/>
                </a:solidFill>
                <a:latin typeface="Times New Roman"/>
                <a:ea typeface="Times New Roman"/>
                <a:cs typeface="Times New Roman"/>
                <a:sym typeface="Times New Roman"/>
              </a:rPr>
              <a:t>Reg. No. 2024PUFCEBCEX17315)</a:t>
            </a:r>
            <a:endParaRPr sz="1200" dirty="0"/>
          </a:p>
          <a:p>
            <a:pPr marL="0" marR="0" lvl="0" indent="0" algn="ctr" rtl="0">
              <a:spcBef>
                <a:spcPts val="0"/>
              </a:spcBef>
              <a:spcAft>
                <a:spcPts val="0"/>
              </a:spcAft>
              <a:buNone/>
            </a:pPr>
            <a:r>
              <a:rPr lang="en-US" sz="1400" b="0" i="0" u="none" strike="noStrike" cap="none" dirty="0">
                <a:solidFill>
                  <a:schemeClr val="dk1"/>
                </a:solidFill>
                <a:latin typeface="Times New Roman"/>
                <a:ea typeface="Times New Roman"/>
                <a:cs typeface="Times New Roman"/>
                <a:sym typeface="Times New Roman"/>
              </a:rPr>
              <a:t>Department of First Year</a:t>
            </a:r>
            <a:endParaRPr sz="1400" b="0" i="0" u="none" strike="noStrike" cap="none"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1400" b="0" i="0" u="none" strike="noStrike" cap="none" dirty="0" err="1" smtClean="0">
                <a:solidFill>
                  <a:schemeClr val="dk1"/>
                </a:solidFill>
                <a:latin typeface="Times New Roman"/>
                <a:ea typeface="Times New Roman"/>
                <a:cs typeface="Times New Roman"/>
                <a:sym typeface="Times New Roman"/>
              </a:rPr>
              <a:t>Poornima</a:t>
            </a:r>
            <a:r>
              <a:rPr lang="en-US" sz="1400" b="0" i="0" u="none" strike="noStrike" cap="none" dirty="0" smtClean="0">
                <a:solidFill>
                  <a:schemeClr val="dk1"/>
                </a:solidFill>
                <a:latin typeface="Times New Roman"/>
                <a:ea typeface="Times New Roman"/>
                <a:cs typeface="Times New Roman"/>
                <a:sym typeface="Times New Roman"/>
              </a:rPr>
              <a:t> </a:t>
            </a:r>
            <a:r>
              <a:rPr lang="en-US" sz="1400" b="0" i="0" u="none" strike="noStrike" cap="none" dirty="0">
                <a:solidFill>
                  <a:schemeClr val="dk1"/>
                </a:solidFill>
                <a:latin typeface="Times New Roman"/>
                <a:ea typeface="Times New Roman"/>
                <a:cs typeface="Times New Roman"/>
                <a:sym typeface="Times New Roman"/>
              </a:rPr>
              <a:t>University, Jaipur</a:t>
            </a:r>
            <a:endParaRPr sz="1400" b="0" i="0" u="none" strike="noStrike" cap="none" dirty="0">
              <a:solidFill>
                <a:schemeClr val="dk1"/>
              </a:solidFill>
              <a:latin typeface="Times New Roman"/>
              <a:ea typeface="Times New Roman"/>
              <a:cs typeface="Times New Roman"/>
              <a:sym typeface="Times New Roman"/>
            </a:endParaRPr>
          </a:p>
        </p:txBody>
      </p:sp>
      <p:sp>
        <p:nvSpPr>
          <p:cNvPr id="93" name="Google Shape;93;p1"/>
          <p:cNvSpPr txBox="1"/>
          <p:nvPr/>
        </p:nvSpPr>
        <p:spPr>
          <a:xfrm>
            <a:off x="2514600" y="5777906"/>
            <a:ext cx="4392487"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sng" strike="noStrike" cap="none">
                <a:solidFill>
                  <a:srgbClr val="FF0000"/>
                </a:solidFill>
                <a:latin typeface="Times New Roman"/>
                <a:ea typeface="Times New Roman"/>
                <a:cs typeface="Times New Roman"/>
                <a:sym typeface="Times New Roman"/>
              </a:rPr>
              <a:t>Submitted To:</a:t>
            </a:r>
            <a:endParaRPr/>
          </a:p>
          <a:p>
            <a:pPr marL="0" marR="0" lvl="0" indent="0" algn="ctr" rtl="0">
              <a:spcBef>
                <a:spcPts val="0"/>
              </a:spcBef>
              <a:spcAft>
                <a:spcPts val="0"/>
              </a:spcAft>
              <a:buNone/>
            </a:pPr>
            <a:r>
              <a:rPr lang="en-US" sz="1800" b="1" i="0" u="none" strike="noStrike" cap="none">
                <a:solidFill>
                  <a:srgbClr val="002060"/>
                </a:solidFill>
                <a:latin typeface="Times New Roman"/>
                <a:ea typeface="Times New Roman"/>
                <a:cs typeface="Times New Roman"/>
                <a:sym typeface="Times New Roman"/>
              </a:rPr>
              <a:t>Department of First Year</a:t>
            </a:r>
            <a:endParaRPr/>
          </a:p>
          <a:p>
            <a:pPr marL="0" marR="0" lvl="0" indent="0" algn="ctr" rtl="0">
              <a:spcBef>
                <a:spcPts val="0"/>
              </a:spcBef>
              <a:spcAft>
                <a:spcPts val="0"/>
              </a:spcAft>
              <a:buNone/>
            </a:pPr>
            <a:r>
              <a:rPr lang="en-US" sz="1800" b="1" i="0" u="none" strike="noStrike" cap="none">
                <a:solidFill>
                  <a:srgbClr val="002060"/>
                </a:solidFill>
                <a:latin typeface="Times New Roman"/>
                <a:ea typeface="Times New Roman"/>
                <a:cs typeface="Times New Roman"/>
                <a:sym typeface="Times New Roman"/>
              </a:rPr>
              <a:t>Poornima University, Jaipur</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10"/>
          <p:cNvPicPr preferRelativeResize="0"/>
          <p:nvPr/>
        </p:nvPicPr>
        <p:blipFill rotWithShape="1">
          <a:blip r:embed="rId3">
            <a:alphaModFix/>
          </a:blip>
          <a:srcRect/>
          <a:stretch/>
        </p:blipFill>
        <p:spPr>
          <a:xfrm>
            <a:off x="762000" y="1509712"/>
            <a:ext cx="7620000" cy="3838575"/>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228600" y="304800"/>
            <a:ext cx="8763000" cy="9906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3200"/>
              <a:buFont typeface="Times New Roman"/>
              <a:buNone/>
            </a:pPr>
            <a:r>
              <a:rPr lang="en-US" sz="3200" b="1" dirty="0">
                <a:latin typeface="Arial Black" pitchFamily="34" charset="0"/>
                <a:ea typeface="Times New Roman"/>
                <a:cs typeface="Times New Roman"/>
                <a:sym typeface="Times New Roman"/>
              </a:rPr>
              <a:t>Contents</a:t>
            </a:r>
            <a:endParaRPr sz="3200" dirty="0">
              <a:latin typeface="Arial Black" pitchFamily="34" charset="0"/>
              <a:ea typeface="Times New Roman"/>
              <a:cs typeface="Times New Roman"/>
              <a:sym typeface="Times New Roman"/>
            </a:endParaRPr>
          </a:p>
        </p:txBody>
      </p:sp>
      <p:sp>
        <p:nvSpPr>
          <p:cNvPr id="99" name="Google Shape;99;p2"/>
          <p:cNvSpPr txBox="1">
            <a:spLocks noGrp="1"/>
          </p:cNvSpPr>
          <p:nvPr>
            <p:ph type="body" idx="1"/>
          </p:nvPr>
        </p:nvSpPr>
        <p:spPr>
          <a:xfrm>
            <a:off x="1295400" y="1295400"/>
            <a:ext cx="6934200" cy="48006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71450" lvl="0" indent="-171450" algn="l" rtl="0">
              <a:lnSpc>
                <a:spcPct val="130000"/>
              </a:lnSpc>
              <a:spcBef>
                <a:spcPts val="0"/>
              </a:spcBef>
              <a:spcAft>
                <a:spcPts val="0"/>
              </a:spcAft>
              <a:buClr>
                <a:schemeClr val="dk1"/>
              </a:buClr>
              <a:buSzPts val="2000"/>
              <a:buChar char="•"/>
            </a:pPr>
            <a:r>
              <a:rPr lang="en-US" sz="2000">
                <a:latin typeface="Times New Roman"/>
                <a:ea typeface="Times New Roman"/>
                <a:cs typeface="Times New Roman"/>
                <a:sym typeface="Times New Roman"/>
              </a:rPr>
              <a:t>Introduction</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What’s our Project about? </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Aim of Project</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Technical Details</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Working of Project</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Images and Videos of Project</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Conclusion and Future work</a:t>
            </a:r>
            <a:endParaRPr/>
          </a:p>
          <a:p>
            <a:pPr marL="171450" lvl="0" indent="-171450" algn="l" rtl="0">
              <a:lnSpc>
                <a:spcPct val="130000"/>
              </a:lnSpc>
              <a:spcBef>
                <a:spcPts val="750"/>
              </a:spcBef>
              <a:spcAft>
                <a:spcPts val="0"/>
              </a:spcAft>
              <a:buClr>
                <a:schemeClr val="dk1"/>
              </a:buClr>
              <a:buSzPts val="2000"/>
              <a:buChar char="•"/>
            </a:pPr>
            <a:r>
              <a:rPr lang="en-US" sz="2000">
                <a:latin typeface="Times New Roman"/>
                <a:ea typeface="Times New Roman"/>
                <a:cs typeface="Times New Roman"/>
                <a:sym typeface="Times New Roman"/>
              </a:rPr>
              <a:t>References</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152400" y="136524"/>
            <a:ext cx="8362950" cy="15541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rial Black"/>
              <a:buNone/>
            </a:pPr>
            <a:r>
              <a:rPr lang="en-US" sz="3200" dirty="0">
                <a:latin typeface="Arial Black" pitchFamily="34" charset="0"/>
                <a:ea typeface="Arial Black"/>
                <a:cs typeface="Arial Black"/>
                <a:sym typeface="Arial Black"/>
              </a:rPr>
              <a:t>PRAYOGAM</a:t>
            </a:r>
            <a:r>
              <a:rPr lang="en-US" dirty="0"/>
              <a:t> – </a:t>
            </a:r>
            <a:r>
              <a:rPr lang="en-US" dirty="0">
                <a:latin typeface="Architects Daughter"/>
                <a:ea typeface="Architects Daughter"/>
                <a:cs typeface="Architects Daughter"/>
                <a:sym typeface="Architects Daughter"/>
              </a:rPr>
              <a:t>TECNOVATION</a:t>
            </a:r>
            <a:endParaRPr dirty="0"/>
          </a:p>
        </p:txBody>
      </p:sp>
      <p:sp>
        <p:nvSpPr>
          <p:cNvPr id="105" name="Google Shape;105;p3"/>
          <p:cNvSpPr txBox="1">
            <a:spLocks noGrp="1"/>
          </p:cNvSpPr>
          <p:nvPr>
            <p:ph type="body" idx="1"/>
          </p:nvPr>
        </p:nvSpPr>
        <p:spPr>
          <a:xfrm>
            <a:off x="0" y="1524000"/>
            <a:ext cx="8991599" cy="5197475"/>
          </a:xfrm>
          <a:prstGeom prst="rect">
            <a:avLst/>
          </a:prstGeom>
          <a:noFill/>
          <a:ln>
            <a:noFill/>
          </a:ln>
        </p:spPr>
        <p:txBody>
          <a:bodyPr spcFirstLastPara="1" wrap="square" lIns="91425" tIns="45700" rIns="91425" bIns="45700" anchor="t" anchorCtr="0">
            <a:normAutofit/>
          </a:bodyPr>
          <a:lstStyle/>
          <a:p>
            <a:pPr marL="171450" lvl="0" indent="-139700" algn="l" rtl="0">
              <a:lnSpc>
                <a:spcPct val="90000"/>
              </a:lnSpc>
              <a:spcBef>
                <a:spcPts val="0"/>
              </a:spcBef>
              <a:spcAft>
                <a:spcPts val="0"/>
              </a:spcAft>
              <a:buClr>
                <a:schemeClr val="dk1"/>
              </a:buClr>
              <a:buSzPts val="2200"/>
              <a:buFont typeface="Roboto"/>
              <a:buChar char="•"/>
            </a:pPr>
            <a:r>
              <a:rPr lang="en-US" sz="2000" dirty="0">
                <a:latin typeface="Roboto"/>
                <a:ea typeface="Roboto"/>
                <a:cs typeface="Roboto"/>
                <a:sym typeface="Roboto"/>
              </a:rPr>
              <a:t>Technovation, a fest for technical and innovative ideas, is organized by the college every year for the advancement of technical knowledge in the students. The prime purpose of Technovation is to improve the technical acumen of the young and creative minds.</a:t>
            </a:r>
            <a:endParaRPr sz="2000" dirty="0">
              <a:latin typeface="Roboto"/>
              <a:ea typeface="Roboto"/>
              <a:cs typeface="Roboto"/>
              <a:sym typeface="Roboto"/>
            </a:endParaRPr>
          </a:p>
          <a:p>
            <a:pPr marL="0" lvl="0" indent="0" algn="l" rtl="0">
              <a:lnSpc>
                <a:spcPct val="90000"/>
              </a:lnSpc>
              <a:spcBef>
                <a:spcPts val="750"/>
              </a:spcBef>
              <a:spcAft>
                <a:spcPts val="0"/>
              </a:spcAft>
              <a:buClr>
                <a:schemeClr val="dk1"/>
              </a:buClr>
              <a:buSzPts val="2100"/>
              <a:buNone/>
            </a:pPr>
            <a:endParaRPr sz="2000" dirty="0">
              <a:latin typeface="Roboto"/>
              <a:ea typeface="Roboto"/>
              <a:cs typeface="Roboto"/>
              <a:sym typeface="Roboto"/>
            </a:endParaRPr>
          </a:p>
          <a:p>
            <a:pPr marL="171450" lvl="0" indent="-38100" algn="l" rtl="0">
              <a:lnSpc>
                <a:spcPct val="90000"/>
              </a:lnSpc>
              <a:spcBef>
                <a:spcPts val="750"/>
              </a:spcBef>
              <a:spcAft>
                <a:spcPts val="0"/>
              </a:spcAft>
              <a:buClr>
                <a:schemeClr val="dk1"/>
              </a:buClr>
              <a:buSzPts val="2100"/>
              <a:buNone/>
            </a:pPr>
            <a:endParaRPr sz="2000" dirty="0">
              <a:latin typeface="Roboto"/>
              <a:ea typeface="Roboto"/>
              <a:cs typeface="Roboto"/>
              <a:sym typeface="Roboto"/>
            </a:endParaRPr>
          </a:p>
          <a:p>
            <a:pPr marL="171450" lvl="0" indent="-152400" algn="l" rtl="0">
              <a:lnSpc>
                <a:spcPct val="90000"/>
              </a:lnSpc>
              <a:spcBef>
                <a:spcPts val="750"/>
              </a:spcBef>
              <a:spcAft>
                <a:spcPts val="0"/>
              </a:spcAft>
              <a:buClr>
                <a:schemeClr val="dk1"/>
              </a:buClr>
              <a:buSzPts val="2400"/>
              <a:buFont typeface="Roboto"/>
              <a:buChar char="•"/>
            </a:pPr>
            <a:r>
              <a:rPr lang="en-US" sz="2000" dirty="0">
                <a:latin typeface="Roboto"/>
                <a:ea typeface="Roboto"/>
                <a:cs typeface="Roboto"/>
                <a:sym typeface="Roboto"/>
              </a:rPr>
              <a:t>The Prayogam Tech Fest is organise to provide a platform for students, professionals, and industry experts to come together and showcase their innovative projects, ideas, and technologies. The festival aims to promote innovation, entrepreneurship, and collaboration among participants.</a:t>
            </a:r>
            <a:endParaRPr sz="2000" dirty="0">
              <a:latin typeface="Roboto"/>
              <a:ea typeface="Roboto"/>
              <a:cs typeface="Roboto"/>
              <a:sym typeface="Roboto"/>
            </a:endParaRPr>
          </a:p>
        </p:txBody>
      </p:sp>
      <p:sp>
        <p:nvSpPr>
          <p:cNvPr id="106" name="Google Shape;106;p3"/>
          <p:cNvSpPr txBox="1">
            <a:spLocks noGrp="1"/>
          </p:cNvSpPr>
          <p:nvPr>
            <p:ph type="ftr" idx="11"/>
          </p:nvPr>
        </p:nvSpPr>
        <p:spPr>
          <a:xfrm rot="10800000" flipH="1">
            <a:off x="3028950" y="6721476"/>
            <a:ext cx="3086100" cy="105092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76200" y="136525"/>
            <a:ext cx="8915400" cy="1463676"/>
          </a:xfrm>
          <a:prstGeom prst="rect">
            <a:avLst/>
          </a:prstGeom>
          <a:noFill/>
          <a:ln w="28575" cap="flat" cmpd="sng">
            <a:noFill/>
            <a:prstDash val="solid"/>
            <a:round/>
            <a:headEnd type="none" w="sm" len="sm"/>
            <a:tailEnd type="none" w="sm" len="sm"/>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3300"/>
              <a:buFont typeface="Calibri"/>
              <a:buNone/>
            </a:pPr>
            <a:r>
              <a:rPr lang="en-US" sz="3200" b="1" dirty="0" smtClean="0">
                <a:latin typeface="Arial Black" pitchFamily="34" charset="0"/>
                <a:ea typeface="Arial"/>
                <a:cs typeface="Arial"/>
                <a:sym typeface="Arial"/>
              </a:rPr>
              <a:t>O</a:t>
            </a:r>
            <a:r>
              <a:rPr lang="en-US" sz="3200" b="1" dirty="0" smtClean="0">
                <a:latin typeface="Arial Black" pitchFamily="34" charset="0"/>
                <a:ea typeface="Arial"/>
                <a:cs typeface="Arial"/>
                <a:sym typeface="Arial"/>
              </a:rPr>
              <a:t>bjective</a:t>
            </a:r>
            <a:r>
              <a:rPr lang="en-US" b="1" dirty="0" smtClean="0">
                <a:latin typeface="Arial Black" pitchFamily="34" charset="0"/>
                <a:ea typeface="Arial"/>
                <a:cs typeface="Arial"/>
                <a:sym typeface="Arial"/>
              </a:rPr>
              <a:t> of the fest</a:t>
            </a:r>
            <a:endParaRPr lang="en-US" b="1" dirty="0">
              <a:latin typeface="Arial Black" pitchFamily="34" charset="0"/>
              <a:ea typeface="Arial"/>
              <a:cs typeface="Arial"/>
              <a:sym typeface="Arial"/>
            </a:endParaRPr>
          </a:p>
        </p:txBody>
      </p:sp>
      <p:sp>
        <p:nvSpPr>
          <p:cNvPr id="112" name="Google Shape;112;p4"/>
          <p:cNvSpPr txBox="1">
            <a:spLocks noGrp="1"/>
          </p:cNvSpPr>
          <p:nvPr>
            <p:ph type="body" idx="1"/>
          </p:nvPr>
        </p:nvSpPr>
        <p:spPr>
          <a:xfrm>
            <a:off x="76200" y="1447800"/>
            <a:ext cx="8991600" cy="5273675"/>
          </a:xfrm>
          <a:prstGeom prst="rect">
            <a:avLst/>
          </a:prstGeom>
          <a:noFill/>
          <a:ln>
            <a:noFill/>
          </a:ln>
        </p:spPr>
        <p:txBody>
          <a:bodyPr spcFirstLastPara="1" wrap="square" lIns="91425" tIns="45700" rIns="91425" bIns="45700" anchor="t" anchorCtr="0">
            <a:normAutofit/>
          </a:bodyPr>
          <a:lstStyle/>
          <a:p>
            <a:pPr marL="171450" lvl="0" indent="-158750" algn="l" rtl="0">
              <a:lnSpc>
                <a:spcPct val="90000"/>
              </a:lnSpc>
              <a:spcBef>
                <a:spcPts val="0"/>
              </a:spcBef>
              <a:spcAft>
                <a:spcPts val="0"/>
              </a:spcAft>
              <a:buClr>
                <a:schemeClr val="dk1"/>
              </a:buClr>
              <a:buSzPts val="2500"/>
              <a:buChar char="•"/>
            </a:pPr>
            <a:r>
              <a:rPr lang="en-US" sz="2000" dirty="0">
                <a:latin typeface="Teko"/>
                <a:ea typeface="Teko"/>
                <a:cs typeface="Teko"/>
                <a:sym typeface="Teko"/>
              </a:rPr>
              <a:t>T</a:t>
            </a:r>
            <a:r>
              <a:rPr lang="en-US" sz="2000" dirty="0">
                <a:latin typeface="Roboto"/>
                <a:ea typeface="Roboto"/>
                <a:cs typeface="Roboto"/>
                <a:sym typeface="Roboto"/>
              </a:rPr>
              <a:t>o encourage students to think creatively and develop innovative solutions to real-world problems.</a:t>
            </a:r>
            <a:endParaRPr sz="2000" dirty="0">
              <a:latin typeface="Roboto"/>
              <a:ea typeface="Roboto"/>
              <a:cs typeface="Roboto"/>
              <a:sym typeface="Roboto"/>
            </a:endParaRPr>
          </a:p>
          <a:p>
            <a:pPr marL="171450" lvl="0" indent="0" algn="l" rtl="0">
              <a:lnSpc>
                <a:spcPct val="90000"/>
              </a:lnSpc>
              <a:spcBef>
                <a:spcPts val="750"/>
              </a:spcBef>
              <a:spcAft>
                <a:spcPts val="0"/>
              </a:spcAft>
              <a:buClr>
                <a:schemeClr val="dk1"/>
              </a:buClr>
              <a:buSzPts val="2800"/>
              <a:buNone/>
            </a:pPr>
            <a:endParaRPr sz="2000" dirty="0">
              <a:latin typeface="Roboto"/>
              <a:ea typeface="Roboto"/>
              <a:cs typeface="Roboto"/>
              <a:sym typeface="Roboto"/>
            </a:endParaRPr>
          </a:p>
          <a:p>
            <a:pPr marL="171450" lvl="0" indent="-158750" algn="l" rtl="0">
              <a:lnSpc>
                <a:spcPct val="90000"/>
              </a:lnSpc>
              <a:spcBef>
                <a:spcPts val="750"/>
              </a:spcBef>
              <a:spcAft>
                <a:spcPts val="0"/>
              </a:spcAft>
              <a:buClr>
                <a:schemeClr val="dk1"/>
              </a:buClr>
              <a:buSzPts val="2500"/>
              <a:buFont typeface="Roboto"/>
              <a:buChar char="•"/>
            </a:pPr>
            <a:r>
              <a:rPr lang="en-US" sz="2000" dirty="0">
                <a:latin typeface="Roboto"/>
                <a:ea typeface="Roboto"/>
                <a:cs typeface="Roboto"/>
                <a:sym typeface="Roboto"/>
              </a:rPr>
              <a:t>To foster collaboration and teamwork among students from different disciplines.</a:t>
            </a:r>
            <a:endParaRPr sz="2000" dirty="0">
              <a:latin typeface="Roboto"/>
              <a:ea typeface="Roboto"/>
              <a:cs typeface="Roboto"/>
              <a:sym typeface="Roboto"/>
            </a:endParaRPr>
          </a:p>
          <a:p>
            <a:pPr marL="171450" lvl="0" indent="0" algn="l" rtl="0">
              <a:lnSpc>
                <a:spcPct val="90000"/>
              </a:lnSpc>
              <a:spcBef>
                <a:spcPts val="750"/>
              </a:spcBef>
              <a:spcAft>
                <a:spcPts val="0"/>
              </a:spcAft>
              <a:buClr>
                <a:schemeClr val="dk1"/>
              </a:buClr>
              <a:buSzPts val="2800"/>
              <a:buNone/>
            </a:pPr>
            <a:endParaRPr sz="2000" dirty="0">
              <a:latin typeface="Roboto"/>
              <a:ea typeface="Roboto"/>
              <a:cs typeface="Roboto"/>
              <a:sym typeface="Roboto"/>
            </a:endParaRPr>
          </a:p>
          <a:p>
            <a:pPr marL="171450" lvl="0" indent="-158750" algn="l" rtl="0">
              <a:lnSpc>
                <a:spcPct val="90000"/>
              </a:lnSpc>
              <a:spcBef>
                <a:spcPts val="750"/>
              </a:spcBef>
              <a:spcAft>
                <a:spcPts val="0"/>
              </a:spcAft>
              <a:buClr>
                <a:schemeClr val="dk1"/>
              </a:buClr>
              <a:buSzPts val="2500"/>
              <a:buFont typeface="Roboto"/>
              <a:buChar char="•"/>
            </a:pPr>
            <a:r>
              <a:rPr lang="en-US" sz="2000" dirty="0">
                <a:latin typeface="Roboto"/>
                <a:ea typeface="Roboto"/>
                <a:cs typeface="Roboto"/>
                <a:sym typeface="Roboto"/>
              </a:rPr>
              <a:t>To provide a platform for students to showcase their technical skills and projects</a:t>
            </a:r>
            <a:endParaRPr sz="2000" dirty="0">
              <a:latin typeface="Roboto"/>
              <a:ea typeface="Roboto"/>
              <a:cs typeface="Roboto"/>
              <a:sym typeface="Roboto"/>
            </a:endParaRPr>
          </a:p>
          <a:p>
            <a:pPr marL="0" lvl="0" indent="0" algn="l" rtl="0">
              <a:lnSpc>
                <a:spcPct val="90000"/>
              </a:lnSpc>
              <a:spcBef>
                <a:spcPts val="750"/>
              </a:spcBef>
              <a:spcAft>
                <a:spcPts val="0"/>
              </a:spcAft>
              <a:buClr>
                <a:schemeClr val="dk1"/>
              </a:buClr>
              <a:buSzPts val="2100"/>
              <a:buNone/>
            </a:pPr>
            <a:endParaRPr dirty="0">
              <a:latin typeface="Roboto"/>
              <a:ea typeface="Roboto"/>
              <a:cs typeface="Roboto"/>
              <a:sym typeface="Roboto"/>
            </a:endParaRPr>
          </a:p>
        </p:txBody>
      </p:sp>
      <p:sp>
        <p:nvSpPr>
          <p:cNvPr id="113" name="Google Shape;113;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228600" y="228600"/>
            <a:ext cx="8286750" cy="1462089"/>
          </a:xfrm>
          <a:prstGeom prst="rect">
            <a:avLst/>
          </a:prstGeom>
          <a:noFill/>
          <a:ln>
            <a:noFill/>
          </a:ln>
        </p:spPr>
        <p:txBody>
          <a:bodyPr spcFirstLastPara="1" wrap="square" lIns="91425" tIns="45700" rIns="91425" bIns="45700" anchor="ctr" anchorCtr="0">
            <a:normAutofit/>
          </a:bodyPr>
          <a:lstStyle/>
          <a:p>
            <a:pPr marL="0" lvl="0" indent="0" algn="just" rtl="0">
              <a:lnSpc>
                <a:spcPct val="90000"/>
              </a:lnSpc>
              <a:spcBef>
                <a:spcPts val="0"/>
              </a:spcBef>
              <a:spcAft>
                <a:spcPts val="0"/>
              </a:spcAft>
              <a:buClr>
                <a:schemeClr val="dk1"/>
              </a:buClr>
              <a:buSzPts val="3300"/>
              <a:buFont typeface="Calibri"/>
              <a:buNone/>
            </a:pPr>
            <a:r>
              <a:rPr lang="en-US" dirty="0" smtClean="0">
                <a:latin typeface="Arial Black" pitchFamily="34" charset="0"/>
                <a:ea typeface="Abril Fatface"/>
                <a:cs typeface="Abril Fatface"/>
                <a:sym typeface="Abril Fatface"/>
              </a:rPr>
              <a:t>Aim of the website </a:t>
            </a:r>
            <a:endParaRPr dirty="0">
              <a:latin typeface="Arial Black" pitchFamily="34" charset="0"/>
            </a:endParaRPr>
          </a:p>
        </p:txBody>
      </p:sp>
      <p:sp>
        <p:nvSpPr>
          <p:cNvPr id="119" name="Google Shape;119;p5"/>
          <p:cNvSpPr txBox="1">
            <a:spLocks noGrp="1"/>
          </p:cNvSpPr>
          <p:nvPr>
            <p:ph type="body" idx="1"/>
          </p:nvPr>
        </p:nvSpPr>
        <p:spPr>
          <a:xfrm>
            <a:off x="228600" y="1752600"/>
            <a:ext cx="8286750" cy="4424363"/>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dk1"/>
              </a:buClr>
              <a:buSzPct val="100000"/>
              <a:buFont typeface="Wingdings" pitchFamily="2" charset="2"/>
              <a:buChar char="§"/>
            </a:pPr>
            <a:r>
              <a:rPr lang="en-US" sz="2200" b="0" i="0" dirty="0" smtClean="0">
                <a:solidFill>
                  <a:schemeClr val="tx1"/>
                </a:solidFill>
                <a:latin typeface="Roboto" charset="0"/>
                <a:ea typeface="Roboto" charset="0"/>
                <a:cs typeface="Inter"/>
                <a:sym typeface="Inter"/>
              </a:rPr>
              <a:t>To </a:t>
            </a:r>
            <a:r>
              <a:rPr lang="en-US" sz="2200" b="0" i="0" dirty="0">
                <a:solidFill>
                  <a:schemeClr val="tx1"/>
                </a:solidFill>
                <a:latin typeface="Roboto" charset="0"/>
                <a:ea typeface="Roboto" charset="0"/>
                <a:cs typeface="Inter"/>
                <a:sym typeface="Inter"/>
              </a:rPr>
              <a:t>preserve the history and legacy of the tech fest, making it easier for future organizers and participants to learn from past experiences.</a:t>
            </a:r>
            <a:endParaRPr sz="2200" dirty="0">
              <a:solidFill>
                <a:schemeClr val="tx1"/>
              </a:solidFill>
              <a:latin typeface="Roboto" charset="0"/>
              <a:ea typeface="Roboto" charset="0"/>
            </a:endParaRPr>
          </a:p>
          <a:p>
            <a:pPr marL="0" lvl="0" indent="0" algn="l" rtl="0">
              <a:lnSpc>
                <a:spcPct val="90000"/>
              </a:lnSpc>
              <a:spcBef>
                <a:spcPts val="750"/>
              </a:spcBef>
              <a:spcAft>
                <a:spcPts val="0"/>
              </a:spcAft>
              <a:buClr>
                <a:schemeClr val="dk1"/>
              </a:buClr>
              <a:buSzPct val="100000"/>
              <a:buFont typeface="Wingdings" pitchFamily="2" charset="2"/>
              <a:buChar char="q"/>
            </a:pPr>
            <a:endParaRPr sz="2200" dirty="0">
              <a:solidFill>
                <a:schemeClr val="tx1"/>
              </a:solidFill>
              <a:latin typeface="Roboto" charset="0"/>
              <a:ea typeface="Roboto" charset="0"/>
            </a:endParaRPr>
          </a:p>
          <a:p>
            <a:pPr marL="0" indent="0">
              <a:buSzPct val="100000"/>
              <a:buFont typeface="Wingdings" pitchFamily="2" charset="2"/>
              <a:buChar char="§"/>
            </a:pPr>
            <a:r>
              <a:rPr lang="en-US" sz="2200" b="0" i="0" dirty="0" smtClean="0">
                <a:solidFill>
                  <a:schemeClr val="tx1"/>
                </a:solidFill>
                <a:latin typeface="Roboto" charset="0"/>
                <a:ea typeface="Roboto" charset="0"/>
                <a:cs typeface="Inter"/>
                <a:sym typeface="Inter"/>
              </a:rPr>
              <a:t>To </a:t>
            </a:r>
            <a:r>
              <a:rPr lang="en-US" sz="2200" b="0" i="0" dirty="0">
                <a:solidFill>
                  <a:schemeClr val="tx1"/>
                </a:solidFill>
                <a:latin typeface="Roboto" charset="0"/>
                <a:ea typeface="Roboto" charset="0"/>
                <a:cs typeface="Inter"/>
                <a:sym typeface="Inter"/>
              </a:rPr>
              <a:t>promote the tech fest brand and establish it as a reputable and influential event in the tech community</a:t>
            </a:r>
            <a:endParaRPr sz="2200" dirty="0">
              <a:solidFill>
                <a:schemeClr val="tx1"/>
              </a:solidFill>
              <a:latin typeface="Roboto" charset="0"/>
              <a:ea typeface="Roboto" charset="0"/>
            </a:endParaRPr>
          </a:p>
          <a:p>
            <a:pPr marL="0" lvl="0" indent="0" algn="l" rtl="0">
              <a:lnSpc>
                <a:spcPct val="90000"/>
              </a:lnSpc>
              <a:spcBef>
                <a:spcPts val="750"/>
              </a:spcBef>
              <a:spcAft>
                <a:spcPts val="0"/>
              </a:spcAft>
              <a:buClr>
                <a:schemeClr val="dk1"/>
              </a:buClr>
              <a:buSzPct val="100000"/>
              <a:buFont typeface="Wingdings" pitchFamily="2" charset="2"/>
              <a:buChar char="q"/>
            </a:pPr>
            <a:endParaRPr sz="2200" dirty="0">
              <a:solidFill>
                <a:schemeClr val="tx1"/>
              </a:solidFill>
              <a:latin typeface="Roboto" charset="0"/>
              <a:ea typeface="Roboto" charset="0"/>
            </a:endParaRPr>
          </a:p>
          <a:p>
            <a:pPr marL="0" lvl="0" indent="0" algn="l" rtl="0">
              <a:lnSpc>
                <a:spcPct val="90000"/>
              </a:lnSpc>
              <a:spcBef>
                <a:spcPts val="750"/>
              </a:spcBef>
              <a:spcAft>
                <a:spcPts val="0"/>
              </a:spcAft>
              <a:buClr>
                <a:srgbClr val="374151"/>
              </a:buClr>
              <a:buSzPct val="116666"/>
              <a:buFont typeface="Wingdings" pitchFamily="2" charset="2"/>
              <a:buChar char="§"/>
            </a:pPr>
            <a:r>
              <a:rPr lang="en-US" sz="2200" b="0" i="0" dirty="0" smtClean="0">
                <a:solidFill>
                  <a:schemeClr val="tx1"/>
                </a:solidFill>
                <a:latin typeface="Roboto" charset="0"/>
                <a:ea typeface="Roboto" charset="0"/>
                <a:cs typeface="Inter"/>
                <a:sym typeface="Inter"/>
              </a:rPr>
              <a:t>To </a:t>
            </a:r>
            <a:r>
              <a:rPr lang="en-US" sz="2200" b="0" i="0" dirty="0">
                <a:solidFill>
                  <a:schemeClr val="tx1"/>
                </a:solidFill>
                <a:latin typeface="Roboto" charset="0"/>
                <a:ea typeface="Roboto" charset="0"/>
                <a:cs typeface="Inter"/>
                <a:sym typeface="Inter"/>
              </a:rPr>
              <a:t>provide a platform for users to access and explore data related to the previous year's tech fest, such as:</a:t>
            </a:r>
            <a:endParaRPr sz="2200" dirty="0">
              <a:solidFill>
                <a:schemeClr val="tx1"/>
              </a:solidFill>
              <a:latin typeface="Roboto" charset="0"/>
              <a:ea typeface="Roboto" charset="0"/>
              <a:sym typeface="Calibri"/>
            </a:endParaRPr>
          </a:p>
          <a:p>
            <a:pPr marL="800100" lvl="1">
              <a:lnSpc>
                <a:spcPct val="110000"/>
              </a:lnSpc>
              <a:spcBef>
                <a:spcPts val="750"/>
              </a:spcBef>
              <a:buSzPct val="100000"/>
              <a:buFont typeface="Wingdings" pitchFamily="2" charset="2"/>
              <a:buChar char="Ø"/>
            </a:pPr>
            <a:r>
              <a:rPr lang="en-US" sz="1600" dirty="0" smtClean="0">
                <a:latin typeface="Calibri"/>
                <a:ea typeface="Calibri"/>
                <a:cs typeface="Calibri"/>
                <a:sym typeface="Calibri"/>
              </a:rPr>
              <a:t>Event </a:t>
            </a:r>
            <a:r>
              <a:rPr lang="en-US" sz="1600" dirty="0">
                <a:latin typeface="Calibri"/>
                <a:ea typeface="Calibri"/>
                <a:cs typeface="Calibri"/>
                <a:sym typeface="Calibri"/>
              </a:rPr>
              <a:t>schedules </a:t>
            </a:r>
            <a:endParaRPr sz="1600" dirty="0">
              <a:latin typeface="Calibri"/>
              <a:ea typeface="Calibri"/>
              <a:cs typeface="Calibri"/>
              <a:sym typeface="Calibri"/>
            </a:endParaRPr>
          </a:p>
          <a:p>
            <a:pPr marL="800100" lvl="1">
              <a:lnSpc>
                <a:spcPct val="110000"/>
              </a:lnSpc>
              <a:spcBef>
                <a:spcPts val="750"/>
              </a:spcBef>
              <a:buSzPct val="100000"/>
              <a:buFont typeface="Wingdings" pitchFamily="2" charset="2"/>
              <a:buChar char="Ø"/>
            </a:pPr>
            <a:r>
              <a:rPr lang="en-US" sz="1600" dirty="0">
                <a:latin typeface="Calibri"/>
                <a:ea typeface="Calibri"/>
                <a:cs typeface="Calibri"/>
                <a:sym typeface="Calibri"/>
              </a:rPr>
              <a:t>Participant and team information</a:t>
            </a:r>
            <a:endParaRPr sz="1600" dirty="0"/>
          </a:p>
          <a:p>
            <a:pPr marL="800100" lvl="1">
              <a:lnSpc>
                <a:spcPct val="110000"/>
              </a:lnSpc>
              <a:spcBef>
                <a:spcPts val="1550"/>
              </a:spcBef>
              <a:buSzPct val="100000"/>
              <a:buFont typeface="Wingdings" pitchFamily="2" charset="2"/>
              <a:buChar char="Ø"/>
            </a:pPr>
            <a:r>
              <a:rPr lang="en-US" sz="1600" dirty="0">
                <a:latin typeface="Calibri"/>
                <a:ea typeface="Calibri"/>
                <a:cs typeface="Calibri"/>
                <a:sym typeface="Calibri"/>
              </a:rPr>
              <a:t> Number of participants ,projects etc.</a:t>
            </a:r>
            <a:endParaRPr sz="1600" dirty="0"/>
          </a:p>
          <a:p>
            <a:pPr marL="800100" lvl="1">
              <a:lnSpc>
                <a:spcPct val="110000"/>
              </a:lnSpc>
              <a:spcBef>
                <a:spcPts val="1550"/>
              </a:spcBef>
              <a:buSzPct val="100000"/>
              <a:buFont typeface="Wingdings" pitchFamily="2" charset="2"/>
              <a:buChar char="Ø"/>
            </a:pPr>
            <a:r>
              <a:rPr lang="en-US" sz="1600" dirty="0">
                <a:latin typeface="Calibri"/>
                <a:ea typeface="Calibri"/>
                <a:cs typeface="Calibri"/>
                <a:sym typeface="Calibri"/>
              </a:rPr>
              <a:t>Winning projects and descriptions.</a:t>
            </a:r>
            <a:endParaRPr sz="1600" dirty="0">
              <a:latin typeface="Calibri"/>
              <a:ea typeface="Calibri"/>
              <a:cs typeface="Calibri"/>
              <a:sym typeface="Calibri"/>
            </a:endParaRPr>
          </a:p>
          <a:p>
            <a:pPr marL="800100" lvl="1">
              <a:lnSpc>
                <a:spcPct val="110000"/>
              </a:lnSpc>
              <a:spcBef>
                <a:spcPts val="1550"/>
              </a:spcBef>
              <a:buSzPct val="100000"/>
              <a:buFont typeface="Wingdings" pitchFamily="2" charset="2"/>
              <a:buChar char="Ø"/>
            </a:pPr>
            <a:r>
              <a:rPr lang="en-US" sz="1600" dirty="0">
                <a:latin typeface="Calibri"/>
                <a:ea typeface="Calibri"/>
                <a:cs typeface="Calibri"/>
                <a:sym typeface="Calibri"/>
              </a:rPr>
              <a:t> Photos and videos from the event</a:t>
            </a:r>
            <a:endParaRPr sz="1600" dirty="0">
              <a:latin typeface="Calibri"/>
              <a:ea typeface="Calibri"/>
              <a:cs typeface="Calibri"/>
              <a:sym typeface="Calibri"/>
            </a:endParaRPr>
          </a:p>
          <a:p>
            <a:pPr marL="457200" lvl="1" indent="0">
              <a:spcBef>
                <a:spcPts val="1550"/>
              </a:spcBef>
              <a:buSzPct val="100000"/>
              <a:buNone/>
            </a:pPr>
            <a:endParaRPr b="0" i="0" dirty="0">
              <a:solidFill>
                <a:srgbClr val="374151"/>
              </a:solidFill>
              <a:latin typeface="Inter"/>
              <a:ea typeface="Inter"/>
              <a:cs typeface="Inter"/>
              <a:sym typeface="Inter"/>
            </a:endParaRPr>
          </a:p>
          <a:p>
            <a:pPr marL="0" lvl="0" indent="0" algn="l" rtl="0">
              <a:lnSpc>
                <a:spcPct val="90000"/>
              </a:lnSpc>
              <a:spcBef>
                <a:spcPts val="750"/>
              </a:spcBef>
              <a:spcAft>
                <a:spcPts val="0"/>
              </a:spcAft>
              <a:buClr>
                <a:schemeClr val="dk1"/>
              </a:buClr>
              <a:buSzPct val="100000"/>
              <a:buNone/>
            </a:pPr>
            <a:endParaRPr dirty="0"/>
          </a:p>
        </p:txBody>
      </p:sp>
      <p:sp>
        <p:nvSpPr>
          <p:cNvPr id="120" name="Google Shape;120;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304800" y="173397"/>
            <a:ext cx="8458200" cy="1426803"/>
          </a:xfrm>
          <a:prstGeom prst="rect">
            <a:avLst/>
          </a:prstGeom>
          <a:noFill/>
          <a:ln>
            <a:noFill/>
          </a:ln>
        </p:spPr>
        <p:txBody>
          <a:bodyPr spcFirstLastPara="1" wrap="square" lIns="91425" tIns="45700" rIns="91425" bIns="45700" anchor="ctr" anchorCtr="0">
            <a:normAutofit/>
          </a:bodyPr>
          <a:lstStyle/>
          <a:p>
            <a:pPr marL="0" lvl="0" indent="0" rtl="0">
              <a:lnSpc>
                <a:spcPct val="90000"/>
              </a:lnSpc>
              <a:spcBef>
                <a:spcPts val="0"/>
              </a:spcBef>
              <a:spcAft>
                <a:spcPts val="0"/>
              </a:spcAft>
              <a:buClr>
                <a:schemeClr val="dk1"/>
              </a:buClr>
              <a:buSzPts val="3300"/>
              <a:buFont typeface="Calibri"/>
              <a:buNone/>
            </a:pPr>
            <a:r>
              <a:rPr lang="en-US" dirty="0" smtClean="0">
                <a:latin typeface="Arial Black"/>
                <a:ea typeface="Arial Black"/>
                <a:cs typeface="Arial Black"/>
                <a:sym typeface="Arial Black"/>
              </a:rPr>
              <a:t>Technology used</a:t>
            </a:r>
            <a:endParaRPr dirty="0"/>
          </a:p>
        </p:txBody>
      </p:sp>
      <p:sp>
        <p:nvSpPr>
          <p:cNvPr id="126" name="Google Shape;126;p6"/>
          <p:cNvSpPr txBox="1">
            <a:spLocks noGrp="1"/>
          </p:cNvSpPr>
          <p:nvPr>
            <p:ph type="body" idx="1"/>
          </p:nvPr>
        </p:nvSpPr>
        <p:spPr>
          <a:xfrm>
            <a:off x="190500" y="1600201"/>
            <a:ext cx="8324850" cy="4576764"/>
          </a:xfrm>
          <a:prstGeom prst="rect">
            <a:avLst/>
          </a:prstGeom>
          <a:noFill/>
          <a:ln>
            <a:noFill/>
          </a:ln>
        </p:spPr>
        <p:txBody>
          <a:bodyPr spcFirstLastPara="1" wrap="square" lIns="91425" tIns="45700" rIns="91425" bIns="45700" anchor="t" anchorCtr="0">
            <a:normAutofit/>
          </a:bodyPr>
          <a:lstStyle/>
          <a:p>
            <a:pPr marL="0" lvl="0" indent="0" algn="l" rtl="0">
              <a:lnSpc>
                <a:spcPct val="160000"/>
              </a:lnSpc>
              <a:spcBef>
                <a:spcPts val="0"/>
              </a:spcBef>
              <a:spcAft>
                <a:spcPts val="0"/>
              </a:spcAft>
              <a:buClr>
                <a:schemeClr val="dk1"/>
              </a:buClr>
              <a:buSzPts val="2100"/>
              <a:buFont typeface="Wingdings" pitchFamily="2" charset="2"/>
              <a:buChar char="§"/>
            </a:pPr>
            <a:r>
              <a:rPr lang="en-US" sz="1800" b="1" dirty="0" smtClean="0">
                <a:latin typeface="+mj-lt"/>
                <a:ea typeface="Abril Fatface"/>
                <a:cs typeface="Abril Fatface"/>
                <a:sym typeface="Abril Fatface"/>
              </a:rPr>
              <a:t>HTML</a:t>
            </a:r>
            <a:r>
              <a:rPr lang="en-US" sz="1800" dirty="0" smtClean="0">
                <a:latin typeface="Abril Fatface"/>
                <a:ea typeface="Abril Fatface"/>
                <a:cs typeface="Abril Fatface"/>
                <a:sym typeface="Abril Fatface"/>
              </a:rPr>
              <a:t>-</a:t>
            </a:r>
            <a:r>
              <a:rPr lang="en-US" sz="1800" dirty="0" smtClean="0">
                <a:latin typeface="Roboto" charset="0"/>
                <a:ea typeface="Roboto" charset="0"/>
                <a:cs typeface="Teko"/>
                <a:sym typeface="Teko"/>
              </a:rPr>
              <a:t>Provides </a:t>
            </a:r>
            <a:r>
              <a:rPr lang="en-US" sz="1800" dirty="0">
                <a:latin typeface="Roboto" charset="0"/>
                <a:ea typeface="Roboto" charset="0"/>
                <a:cs typeface="Teko"/>
                <a:sym typeface="Teko"/>
              </a:rPr>
              <a:t>the structure of the websites , organizing content like text, images, and </a:t>
            </a:r>
            <a:r>
              <a:rPr lang="en-US" sz="1800" dirty="0" smtClean="0">
                <a:latin typeface="Roboto" charset="0"/>
                <a:ea typeface="Roboto" charset="0"/>
                <a:cs typeface="Teko"/>
                <a:sym typeface="Teko"/>
              </a:rPr>
              <a:t>videos</a:t>
            </a:r>
            <a:r>
              <a:rPr lang="en-US" sz="1800" dirty="0">
                <a:latin typeface="Teko"/>
                <a:ea typeface="Teko"/>
                <a:cs typeface="Teko"/>
                <a:sym typeface="Teko"/>
              </a:rPr>
              <a:t>.</a:t>
            </a:r>
            <a:endParaRPr sz="1800" dirty="0"/>
          </a:p>
          <a:p>
            <a:pPr marL="0" lvl="0" indent="0" algn="l" rtl="0">
              <a:lnSpc>
                <a:spcPct val="160000"/>
              </a:lnSpc>
              <a:spcBef>
                <a:spcPts val="750"/>
              </a:spcBef>
              <a:spcAft>
                <a:spcPts val="0"/>
              </a:spcAft>
              <a:buClr>
                <a:schemeClr val="dk1"/>
              </a:buClr>
              <a:buSzPts val="2100"/>
              <a:buFont typeface="Wingdings" pitchFamily="2" charset="2"/>
              <a:buChar char="§"/>
            </a:pPr>
            <a:r>
              <a:rPr lang="en-US" sz="1800" b="1" dirty="0" smtClean="0">
                <a:latin typeface="+mn-lt"/>
                <a:ea typeface="Roboto" charset="0"/>
                <a:cs typeface="Abril Fatface"/>
                <a:sym typeface="Abril Fatface"/>
              </a:rPr>
              <a:t>CSS3</a:t>
            </a:r>
            <a:r>
              <a:rPr lang="en-US" sz="1800" dirty="0">
                <a:latin typeface="Roboto" charset="0"/>
                <a:ea typeface="Roboto" charset="0"/>
                <a:cs typeface="Abril Fatface"/>
              </a:rPr>
              <a:t>-</a:t>
            </a:r>
            <a:r>
              <a:rPr lang="en-US" sz="1800" dirty="0" smtClean="0">
                <a:latin typeface="Roboto" charset="0"/>
                <a:ea typeface="Roboto" charset="0"/>
                <a:cs typeface="Teko"/>
                <a:sym typeface="Teko"/>
              </a:rPr>
              <a:t>Styles </a:t>
            </a:r>
            <a:r>
              <a:rPr lang="en-US" sz="1800" dirty="0">
                <a:latin typeface="Roboto" charset="0"/>
                <a:ea typeface="Roboto" charset="0"/>
                <a:cs typeface="Teko"/>
                <a:sym typeface="Teko"/>
              </a:rPr>
              <a:t>the website , making it look modern and responsive , adjusting to different screen sizes</a:t>
            </a:r>
            <a:r>
              <a:rPr lang="en-US" sz="2000" dirty="0">
                <a:latin typeface="Roboto" charset="0"/>
                <a:ea typeface="Roboto" charset="0"/>
                <a:cs typeface="Teko"/>
                <a:sym typeface="Teko"/>
              </a:rPr>
              <a:t>.</a:t>
            </a:r>
            <a:endParaRPr sz="2000" dirty="0">
              <a:latin typeface="Roboto" charset="0"/>
              <a:ea typeface="Roboto" charset="0"/>
            </a:endParaRPr>
          </a:p>
          <a:p>
            <a:pPr marL="0" lvl="0" indent="0" algn="l" rtl="0">
              <a:lnSpc>
                <a:spcPct val="160000"/>
              </a:lnSpc>
              <a:spcBef>
                <a:spcPts val="750"/>
              </a:spcBef>
              <a:spcAft>
                <a:spcPts val="0"/>
              </a:spcAft>
              <a:buClr>
                <a:schemeClr val="dk1"/>
              </a:buClr>
              <a:buSzPts val="2400"/>
              <a:buFont typeface="Wingdings" pitchFamily="2" charset="2"/>
              <a:buChar char="§"/>
            </a:pPr>
            <a:r>
              <a:rPr lang="en-US" sz="1800" b="1" dirty="0" smtClean="0">
                <a:latin typeface="+mn-lt"/>
                <a:ea typeface="Abril Fatface"/>
                <a:cs typeface="Abril Fatface"/>
                <a:sym typeface="Abril Fatface"/>
              </a:rPr>
              <a:t>JAVASCRIPT</a:t>
            </a:r>
            <a:r>
              <a:rPr lang="en-US" sz="1800" dirty="0">
                <a:ea typeface="Abril Fatface"/>
                <a:cs typeface="Abril Fatface"/>
              </a:rPr>
              <a:t>-</a:t>
            </a:r>
            <a:r>
              <a:rPr lang="en-US" sz="1800" dirty="0" smtClean="0">
                <a:latin typeface="Roboto" charset="0"/>
                <a:ea typeface="Roboto" charset="0"/>
                <a:cs typeface="Teko"/>
                <a:sym typeface="Teko"/>
              </a:rPr>
              <a:t>Adds </a:t>
            </a:r>
            <a:r>
              <a:rPr lang="en-US" sz="1800" dirty="0">
                <a:latin typeface="Roboto" charset="0"/>
                <a:ea typeface="Roboto" charset="0"/>
                <a:cs typeface="Teko"/>
                <a:sym typeface="Teko"/>
              </a:rPr>
              <a:t>interactivity ,such as buttons ,form validation and dynamic content loading, improving user experience</a:t>
            </a:r>
            <a:r>
              <a:rPr lang="en-US" sz="1800" dirty="0">
                <a:latin typeface="Teko"/>
                <a:ea typeface="Teko"/>
                <a:cs typeface="Teko"/>
                <a:sym typeface="Teko"/>
              </a:rPr>
              <a:t>.</a:t>
            </a:r>
            <a:endParaRPr sz="1800" dirty="0"/>
          </a:p>
          <a:p>
            <a:pPr marL="0" lvl="0" indent="0" algn="l" rtl="0">
              <a:lnSpc>
                <a:spcPct val="160000"/>
              </a:lnSpc>
              <a:spcBef>
                <a:spcPts val="750"/>
              </a:spcBef>
              <a:spcAft>
                <a:spcPts val="0"/>
              </a:spcAft>
              <a:buClr>
                <a:schemeClr val="dk1"/>
              </a:buClr>
              <a:buSzPts val="2400"/>
              <a:buFont typeface="Wingdings" pitchFamily="2" charset="2"/>
              <a:buChar char="§"/>
            </a:pPr>
            <a:r>
              <a:rPr lang="en-US" sz="1800" b="1" dirty="0" smtClean="0">
                <a:latin typeface="+mn-lt"/>
                <a:ea typeface="Abril Fatface"/>
                <a:cs typeface="Abril Fatface"/>
                <a:sym typeface="Abril Fatface"/>
              </a:rPr>
              <a:t>FRONTEND </a:t>
            </a:r>
            <a:r>
              <a:rPr lang="en-US" sz="1800" b="1" dirty="0">
                <a:latin typeface="+mn-lt"/>
                <a:ea typeface="Abril Fatface"/>
                <a:cs typeface="Abril Fatface"/>
                <a:sym typeface="Abril Fatface"/>
              </a:rPr>
              <a:t>FRAMEWORKS</a:t>
            </a:r>
            <a:endParaRPr sz="1800" b="1" dirty="0">
              <a:latin typeface="+mn-lt"/>
            </a:endParaRPr>
          </a:p>
          <a:p>
            <a:pPr marL="0" lvl="0" indent="0" algn="l" rtl="0">
              <a:lnSpc>
                <a:spcPct val="200000"/>
              </a:lnSpc>
              <a:spcBef>
                <a:spcPts val="750"/>
              </a:spcBef>
              <a:spcAft>
                <a:spcPts val="0"/>
              </a:spcAft>
              <a:buClr>
                <a:schemeClr val="dk1"/>
              </a:buClr>
              <a:buSzPts val="2400"/>
              <a:buNone/>
            </a:pPr>
            <a:endParaRPr sz="2400" dirty="0">
              <a:latin typeface="Teko"/>
              <a:ea typeface="Teko"/>
              <a:cs typeface="Teko"/>
              <a:sym typeface="Teko"/>
            </a:endParaRPr>
          </a:p>
        </p:txBody>
      </p:sp>
      <p:sp>
        <p:nvSpPr>
          <p:cNvPr id="127" name="Google Shape;127;p6"/>
          <p:cNvSpPr txBox="1"/>
          <p:nvPr/>
        </p:nvSpPr>
        <p:spPr>
          <a:xfrm>
            <a:off x="190500" y="152400"/>
            <a:ext cx="8763000" cy="632080"/>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200"/>
              <a:buFont typeface="Times New Roman"/>
              <a:buNone/>
            </a:pPr>
            <a:r>
              <a:rPr lang="en-US" sz="3200" b="1" i="0" u="none" strike="noStrike" cap="none">
                <a:solidFill>
                  <a:schemeClr val="dk1"/>
                </a:solidFill>
                <a:latin typeface="Times New Roman"/>
                <a:ea typeface="Times New Roman"/>
                <a:cs typeface="Times New Roman"/>
                <a:sym typeface="Times New Roman"/>
              </a:rPr>
              <a:t>	</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7"/>
          <p:cNvSpPr txBox="1">
            <a:spLocks noGrp="1"/>
          </p:cNvSpPr>
          <p:nvPr>
            <p:ph type="title"/>
          </p:nvPr>
        </p:nvSpPr>
        <p:spPr>
          <a:xfrm>
            <a:off x="228600" y="365127"/>
            <a:ext cx="8286750" cy="115887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Abril Fatface"/>
              <a:buNone/>
            </a:pPr>
            <a:r>
              <a:rPr lang="en-US" dirty="0" smtClean="0">
                <a:latin typeface="Abril Fatface"/>
                <a:ea typeface="Abril Fatface"/>
                <a:cs typeface="Abril Fatface"/>
                <a:sym typeface="Abril Fatface"/>
              </a:rPr>
              <a:t>Working of the project</a:t>
            </a:r>
            <a:endParaRPr dirty="0"/>
          </a:p>
        </p:txBody>
      </p:sp>
      <p:sp>
        <p:nvSpPr>
          <p:cNvPr id="133" name="Google Shape;133;p7"/>
          <p:cNvSpPr txBox="1">
            <a:spLocks noGrp="1"/>
          </p:cNvSpPr>
          <p:nvPr>
            <p:ph type="body" idx="1"/>
          </p:nvPr>
        </p:nvSpPr>
        <p:spPr>
          <a:xfrm>
            <a:off x="228600" y="1676400"/>
            <a:ext cx="8286750" cy="4500563"/>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a:t>1.Ayush Agrawal - Developer, designing </a:t>
            </a:r>
            <a:endParaRPr/>
          </a:p>
          <a:p>
            <a:pPr marL="171450" lvl="0" indent="-171450" algn="l" rtl="0">
              <a:lnSpc>
                <a:spcPct val="90000"/>
              </a:lnSpc>
              <a:spcBef>
                <a:spcPts val="750"/>
              </a:spcBef>
              <a:spcAft>
                <a:spcPts val="0"/>
              </a:spcAft>
              <a:buClr>
                <a:schemeClr val="dk1"/>
              </a:buClr>
              <a:buSzPts val="2100"/>
              <a:buChar char="•"/>
            </a:pPr>
            <a:r>
              <a:rPr lang="en-US"/>
              <a:t>2.Dishika Agarwal - Developer, content writer</a:t>
            </a:r>
            <a:endParaRPr/>
          </a:p>
          <a:p>
            <a:pPr marL="171450" lvl="0" indent="-171450" algn="l" rtl="0">
              <a:lnSpc>
                <a:spcPct val="90000"/>
              </a:lnSpc>
              <a:spcBef>
                <a:spcPts val="750"/>
              </a:spcBef>
              <a:spcAft>
                <a:spcPts val="0"/>
              </a:spcAft>
              <a:buClr>
                <a:schemeClr val="dk1"/>
              </a:buClr>
              <a:buSzPts val="2100"/>
              <a:buChar char="•"/>
            </a:pPr>
            <a:r>
              <a:rPr lang="en-US"/>
              <a:t>3.Avani Mittal - Developer, tester</a:t>
            </a:r>
            <a:endParaRPr/>
          </a:p>
          <a:p>
            <a:pPr marL="171450" lvl="0" indent="-171450" algn="l" rtl="0">
              <a:lnSpc>
                <a:spcPct val="90000"/>
              </a:lnSpc>
              <a:spcBef>
                <a:spcPts val="750"/>
              </a:spcBef>
              <a:spcAft>
                <a:spcPts val="0"/>
              </a:spcAft>
              <a:buClr>
                <a:schemeClr val="dk1"/>
              </a:buClr>
              <a:buSzPts val="2100"/>
              <a:buChar char="•"/>
            </a:pPr>
            <a:r>
              <a:rPr lang="en-US"/>
              <a:t>4.Gaurav Prajapati - Developer , documentation</a:t>
            </a:r>
            <a:endParaRPr/>
          </a:p>
        </p:txBody>
      </p:sp>
      <p:sp>
        <p:nvSpPr>
          <p:cNvPr id="134" name="Google Shape;134;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D.Juneja &amp; A.K.Sharma</a:t>
            </a:r>
            <a:endParaRPr/>
          </a:p>
        </p:txBody>
      </p:sp>
      <p:pic>
        <p:nvPicPr>
          <p:cNvPr id="5" name="Picture 4" descr="Screenshot (314).png"/>
          <p:cNvPicPr>
            <a:picLocks noChangeAspect="1"/>
          </p:cNvPicPr>
          <p:nvPr/>
        </p:nvPicPr>
        <p:blipFill>
          <a:blip r:embed="rId3"/>
          <a:stretch>
            <a:fillRect/>
          </a:stretch>
        </p:blipFill>
        <p:spPr>
          <a:xfrm>
            <a:off x="0" y="1197429"/>
            <a:ext cx="9144000" cy="446314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D.Juneja &amp; A.K.Sharma</a:t>
            </a:r>
            <a:endParaRPr/>
          </a:p>
        </p:txBody>
      </p:sp>
      <p:pic>
        <p:nvPicPr>
          <p:cNvPr id="4" name="Picture 3" descr="Screenshot (315).png"/>
          <p:cNvPicPr>
            <a:picLocks noChangeAspect="1"/>
          </p:cNvPicPr>
          <p:nvPr/>
        </p:nvPicPr>
        <p:blipFill>
          <a:blip r:embed="rId3"/>
          <a:stretch>
            <a:fillRect/>
          </a:stretch>
        </p:blipFill>
        <p:spPr>
          <a:xfrm>
            <a:off x="0" y="1193951"/>
            <a:ext cx="9144000" cy="44700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440</Words>
  <Application>Microsoft Office PowerPoint</Application>
  <PresentationFormat>On-screen Show (4:3)</PresentationFormat>
  <Paragraphs>63</Paragraphs>
  <Slides>10</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Calibri</vt:lpstr>
      <vt:lpstr>Times New Roman</vt:lpstr>
      <vt:lpstr>Arial Black</vt:lpstr>
      <vt:lpstr>Architects Daughter</vt:lpstr>
      <vt:lpstr>Roboto</vt:lpstr>
      <vt:lpstr>Teko</vt:lpstr>
      <vt:lpstr>Abril Fatface</vt:lpstr>
      <vt:lpstr>Inter</vt:lpstr>
      <vt:lpstr>Wingdings</vt:lpstr>
      <vt:lpstr>Office Theme</vt:lpstr>
      <vt:lpstr>Slide 1</vt:lpstr>
      <vt:lpstr>Contents</vt:lpstr>
      <vt:lpstr>PRAYOGAM – TECNOVATION</vt:lpstr>
      <vt:lpstr>Objective of the fest</vt:lpstr>
      <vt:lpstr>Aim of the website </vt:lpstr>
      <vt:lpstr>Technology used</vt:lpstr>
      <vt:lpstr>Working of the project</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Gopalsamy</dc:creator>
  <cp:lastModifiedBy>Ayushi Agrawal</cp:lastModifiedBy>
  <cp:revision>1</cp:revision>
  <dcterms:created xsi:type="dcterms:W3CDTF">2000-02-03T06:48:01Z</dcterms:created>
  <dcterms:modified xsi:type="dcterms:W3CDTF">2024-10-16T14:01:50Z</dcterms:modified>
</cp:coreProperties>
</file>