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4400" b="1">
                <a:solidFill>
                  <a:srgbClr val="FFFFFF"/>
                </a:solidFill>
              </a:defRPr>
            </a:pPr>
            <a:r>
              <a:rPr dirty="0"/>
              <a:t>IPL Analytics Dashboard</a:t>
            </a:r>
          </a:p>
          <a:p>
            <a:pPr>
              <a:defRPr sz="2400">
                <a:solidFill>
                  <a:srgbClr val="B4B4B4"/>
                </a:solidFill>
              </a:defRPr>
            </a:pPr>
            <a:r>
              <a:rPr dirty="0"/>
              <a:t>Internship Project Report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7D9EF9-B4A4-FE43-B9F7-A923033DCC97}"/>
              </a:ext>
            </a:extLst>
          </p:cNvPr>
          <p:cNvSpPr txBox="1"/>
          <p:nvPr/>
        </p:nvSpPr>
        <p:spPr>
          <a:xfrm>
            <a:off x="5515896" y="5377794"/>
            <a:ext cx="370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B4B4B4"/>
                </a:solidFill>
              </a:rPr>
              <a:t>Presented by:- Ayush Verma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1826334" cy="13542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en-IN" dirty="0"/>
          </a:p>
          <a:p>
            <a:pPr>
              <a:defRPr sz="3200" b="1">
                <a:solidFill>
                  <a:srgbClr val="00BFFF"/>
                </a:solidFill>
              </a:defRPr>
            </a:pPr>
            <a:r>
              <a:rPr lang="en-IN" dirty="0"/>
              <a:t>CONTENT</a:t>
            </a:r>
          </a:p>
          <a:p>
            <a:pPr>
              <a:defRPr sz="3200" b="1">
                <a:solidFill>
                  <a:srgbClr val="00BFFF"/>
                </a:solidFill>
              </a:defRPr>
            </a:pP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3632213" cy="31393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dirty="0"/>
              <a:t>Introduction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dirty="0"/>
              <a:t>Data Collection &amp; Preparation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dirty="0"/>
              <a:t>Dashboard Overview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dirty="0"/>
              <a:t>Key Insights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dirty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 b="1">
                <a:solidFill>
                  <a:srgbClr val="00BFFF"/>
                </a:solidFill>
              </a:defRPr>
            </a:pPr>
            <a: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582525" cy="34470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The IPL is one of the biggest cricket leagues globally.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Objective: Analyze historical IPL data to extract meaningful insights.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Focus: Runs, Wickets, Sixes, Venues, and Toss Impact.</a:t>
            </a:r>
            <a:endParaRPr lang="en-IN" dirty="0"/>
          </a:p>
          <a:p>
            <a:pPr>
              <a:defRPr sz="2000">
                <a:solidFill>
                  <a:srgbClr val="FFFFFF"/>
                </a:solidFill>
              </a:defRPr>
            </a:pPr>
            <a:endParaRPr lang="en-IN" dirty="0"/>
          </a:p>
          <a:p>
            <a:pPr>
              <a:defRPr sz="2000">
                <a:solidFill>
                  <a:srgbClr val="FFFFFF"/>
                </a:solidFill>
              </a:defRPr>
            </a:pPr>
            <a:endParaRPr lang="en-IN"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IN" dirty="0"/>
              <a:t>About project: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endParaRPr lang="en-IN"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IN" dirty="0"/>
              <a:t>Mainly focus of finding meaningful  Insight to improve the overall Team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IN" dirty="0"/>
              <a:t>Performance and help to improve auction strategies 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IN" dirty="0"/>
              <a:t>to  find the best players in next auctions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 b="1">
                <a:solidFill>
                  <a:srgbClr val="00BFFF"/>
                </a:solidFill>
              </a:defRPr>
            </a:pPr>
            <a:r>
              <a:t>Data Collection &amp; Preparation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6748" y="1981200"/>
            <a:ext cx="6990825" cy="19082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dirty="0"/>
              <a:t>Dataset sourced from Kaggle IPL Dataset.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dirty="0"/>
              <a:t>Cleaned and transformed using Power BI.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dirty="0"/>
              <a:t>Created calculated columns and measures for deeper insights.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5107" y="-93406"/>
            <a:ext cx="3753785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200" b="1">
                <a:solidFill>
                  <a:srgbClr val="00BFFF"/>
                </a:solidFill>
              </a:defRPr>
            </a:pPr>
            <a:r>
              <a:rPr dirty="0"/>
              <a:t>Dashboard Overview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03B35B-63FB-7691-0DD7-EE879AADB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8451"/>
            <a:ext cx="9144000" cy="50610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 b="1">
                <a:solidFill>
                  <a:srgbClr val="00BFFF"/>
                </a:solidFill>
              </a:defRPr>
            </a:pPr>
            <a:r>
              <a:t>Key 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6518516" cy="40626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lang="en-IN" dirty="0"/>
              <a:t>Virat Kohli and David warner are the most reliable players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dirty="0"/>
              <a:t>Suresh Raina is the top run scorer.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dirty="0"/>
              <a:t>Lasith Malinga dominates as the leading wicket-taker.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dirty="0"/>
              <a:t>Chris Gayle leads in sixes – power-hitter king.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dirty="0"/>
              <a:t>Toss winning does not always guarantee victory.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dirty="0"/>
              <a:t>Chepauk &amp; Wankhede Stadiums are lucky venues.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42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907BDF-5430-E29C-DAE3-F35BF88E8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EC411F-52E0-BBC0-24CB-B4826D3AE0ED}"/>
              </a:ext>
            </a:extLst>
          </p:cNvPr>
          <p:cNvSpPr txBox="1"/>
          <p:nvPr/>
        </p:nvSpPr>
        <p:spPr>
          <a:xfrm>
            <a:off x="329381" y="54077"/>
            <a:ext cx="5874109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200" b="1">
                <a:solidFill>
                  <a:srgbClr val="00BFFF"/>
                </a:solidFill>
              </a:defRPr>
            </a:pPr>
            <a:r>
              <a:rPr lang="en-IN" dirty="0"/>
              <a:t>Teamwise strength and weakness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46DB3E-01AC-81FD-2CBD-67A1F92A1DF6}"/>
              </a:ext>
            </a:extLst>
          </p:cNvPr>
          <p:cNvSpPr txBox="1"/>
          <p:nvPr/>
        </p:nvSpPr>
        <p:spPr>
          <a:xfrm>
            <a:off x="757084" y="953606"/>
            <a:ext cx="7999690" cy="5909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IN" sz="2000" dirty="0">
                <a:solidFill>
                  <a:srgbClr val="FFFFFF"/>
                </a:solidFill>
              </a:rPr>
              <a:t>🟡 Chennai Super Kings (CSK)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FFFF"/>
                </a:solidFill>
              </a:rPr>
              <a:t>Strength: Strong batting lineup (Raina, Dhoni consistently in top charts).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FFFF"/>
                </a:solidFill>
              </a:rPr>
              <a:t>Weakness: Heavy reliance on spinners; struggles in away matches.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FFFF"/>
                </a:solidFill>
              </a:rPr>
              <a:t>Improvement: Strengthen pace bowling attack for balance.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🔵 Mumbai Indians (MI)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Strength: Balanced team with both batting and bowling dominance.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Weakness: Concede more extras in certain seasons.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Improvement: Focus on disciplined bowling to reduce extras.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r>
              <a:rPr lang="en-IN" sz="2000" dirty="0">
                <a:solidFill>
                  <a:srgbClr val="FFFFFF"/>
                </a:solidFill>
              </a:rPr>
              <a:t>🔴 Royal Challengers Bangalore (RCB)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FFFF"/>
                </a:solidFill>
              </a:rPr>
              <a:t>Strength: Star batsmen (Kohli, AB de Villiers) lead in run-scoring.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FFFF"/>
                </a:solidFill>
              </a:rPr>
              <a:t>Weakness: Bowling department collapses, giving away high scores.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FFFF"/>
                </a:solidFill>
              </a:rPr>
              <a:t>Improvement: Improve death overs bowling strategies.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4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 b="1">
                <a:solidFill>
                  <a:srgbClr val="00BFFF"/>
                </a:solidFill>
              </a:defRPr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Power BI dashboard highlights top performers and trends.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Useful for cricket analysts and IPL franchises.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Scope: Extend analysis with player form, team strategies, fan engagement.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 b="1">
                <a:solidFill>
                  <a:srgbClr val="00BFFF"/>
                </a:solidFill>
              </a:defRPr>
            </a:pPr>
            <a: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3040769" cy="984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Presented by: </a:t>
            </a:r>
            <a:r>
              <a:rPr lang="en-IN" dirty="0"/>
              <a:t>Ayush Verma</a:t>
            </a:r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Internship Project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334</Words>
  <Application>Microsoft Office PowerPoint</Application>
  <PresentationFormat>On-screen Show (4:3)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Ayush Verma</dc:creator>
  <cp:keywords/>
  <dc:description>generated using python-pptx</dc:description>
  <cp:lastModifiedBy>Ayush Verma</cp:lastModifiedBy>
  <cp:revision>2</cp:revision>
  <dcterms:created xsi:type="dcterms:W3CDTF">2013-01-27T09:14:16Z</dcterms:created>
  <dcterms:modified xsi:type="dcterms:W3CDTF">2025-08-27T05:30:13Z</dcterms:modified>
  <cp:category/>
</cp:coreProperties>
</file>