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6C2C-57F8-1C02-E5D6-9B5D88A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BCAAF-F898-B763-5549-1C78BD404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6C97-BEC3-DC64-05FD-7D8A8166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3F50-A090-1D4F-81DD-67FADBF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E743-113C-2E0F-B464-A1401F8D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1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CD22-6F3F-421F-E5F0-F2F8CF9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890AB-83A5-9BC8-F124-7BD8B1B8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276D-5A0C-AEB0-83F3-8D4E7431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81E9-3181-38B0-839D-9B7F4F84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6023-9BAC-08F3-9720-0AA1947F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9564-6A97-B3DC-4A62-555C3E9A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8F1A3-86AB-ADC5-3DBD-7254474E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FB38-2535-E803-9556-4B089896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0FDD-558B-2BB0-9DA8-CCA6767F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B5FA-21AB-8445-B717-610EC52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94B-D1F8-C8EB-A4C9-D29F628C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43F1-EBD2-2639-26E8-EAF89CAC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6D41-91C2-3F12-FC6C-B6B54A72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B9E9-A747-103E-A197-423360F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ED1A-2905-0E17-17A2-E737997C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06AF-0417-EF89-5540-332955E4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F4B9-0972-44CA-47B8-F2652F5E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4FBF-B88D-620B-695B-59680B20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C6A2-E4B0-A5DF-17D0-F00D36FD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36C9-B616-F0EE-35DC-E8454AB8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6075-84EA-AD2D-86D8-930CDEE4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E83F-E8DA-7D60-36DF-213021104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67937-F7D9-0366-4A25-862F5B01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1DF3C-04EC-E214-BAE7-B56903BF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7BDBB-B91B-8CEF-3E7D-D487563B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FA2F8-1A06-7C0C-0C80-3193ADF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2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1D0-C69F-16E0-DDA2-2382604E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0FCA-BD80-2728-8276-EA36F328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6992-CFBA-8521-C858-F29626545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97C4E-1A83-3136-0049-9D35B1BA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F24BF-CAC2-ABC9-623B-9A1821919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A99C1-7606-3E70-B487-FA2C4CE4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5E0D1-18DE-547B-36BB-48CE5B6B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56085-333F-1CA6-4FB5-5C038F6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294E-AE5F-FAAF-872B-B29D3061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F04C-04E8-A767-CF5B-EA45F86F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BE510-8F21-2452-ED09-9431B3D7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01AA8-1C1B-8CA1-5380-B93D3D0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A10BA-2060-AF9F-15A3-8D524655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87E45-D1EB-B87B-FAF7-3A7741B9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95849-9797-CC45-C2C9-6559F03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911F-1DBA-9016-197A-658F78AD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60AB-235A-3AD7-CCB8-61C8E185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4145-5026-415E-153B-17640E5A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9D8-C559-B223-49A9-F0CF8615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F0A4-2FE7-3364-0920-3F2E6D0C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4F28-81E7-B536-D6E9-1DBFFF0D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8E21-6996-84A4-8F35-7BB8B4A2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0FD0-FCC8-124E-8FFB-B22BBE114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4EDF7-8D90-6DCA-D66A-9491F4B7D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7184-FAC0-0710-98F5-84FB790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E0BBF-1D7C-CA64-46B1-9E789AD4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EE63F-9CF5-0F43-D620-B8995C19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D7A7A-97A8-1AF9-C966-60D8ABAE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BD59-0686-D53F-1F2E-A3C4FEB4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1051-5686-72C5-8A0F-50FBE5C1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257B-A330-4D15-91A6-4BD54F846F1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A3DB-84B2-CA9C-F362-6AC12972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9D4E-4373-7394-6655-5E9716C37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997B-24AD-4C51-BB53-2D5A5426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6935-D951-1277-44C1-33888880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D6DBE-250D-E2D9-E37B-B7AA8BB83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Raj</dc:creator>
  <cp:lastModifiedBy>Ayush Raj</cp:lastModifiedBy>
  <cp:revision>1</cp:revision>
  <dcterms:created xsi:type="dcterms:W3CDTF">2022-07-21T13:39:35Z</dcterms:created>
  <dcterms:modified xsi:type="dcterms:W3CDTF">2022-07-21T13:39:36Z</dcterms:modified>
</cp:coreProperties>
</file>