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71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9D77-7C0F-1C8D-A3DE-D308DC547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97955-D783-F045-CE12-E4330F433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53B7-B02A-3C72-FA90-0F72A855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9BC7-EF69-BACE-3BDD-C719F454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E923-0DEB-1670-2859-DE06ED37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9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4277-E8C0-20AA-EEDA-CECE041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AE72-AC71-0052-87B3-8C789650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ADA5-BFC6-95B5-707B-1345A7F8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2821-9189-6A8F-B2A5-E8D132C9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D81B1-2BED-1A66-12E4-E7DFE877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C2638-0EB3-B611-B396-CF09565BD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8AF1C-C1BD-5965-497D-3511B8B78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11C9-2905-DA67-ACB6-1DC6797F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5FFD-4A10-FEF2-2791-2C6C1A2B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59F3-360C-70AF-A915-EB710C4F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7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1D13-9924-ED79-979A-79AF4EA1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0484-2CAE-AF9A-2F9C-4D0BE70A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0EE5-2882-9D37-C9F0-BD2C592A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2BC72-2B92-A3D3-F4BB-3A8EF548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6154E-A43E-764C-BCCE-0BBC28E1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26E4-E492-34ED-12AC-A46F51B0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A882F-D144-3437-ED15-A85F4453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3671-03EB-0F9D-F652-A561D8CF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6EAF-5C03-6D4A-A317-9C032A07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3867-9D8D-1389-CBA1-ECAB76F4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7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6AC9-10C0-D1BD-DBB8-D229BDB3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4783-7E8A-911D-E515-6F4B1152D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EBC6-EB35-F539-CAE0-43CEDA23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1DA2-0375-D489-4C9A-05F5F1D4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AD5F0-0673-53D2-4EF6-97DCC879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E6F9F-26C8-78D8-81F5-EF20630A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6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39C-BA02-4E2B-43FA-A2DC0B9F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1DCE-AEA9-C615-71F3-C17F94F0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8D58-E5BF-D542-44F1-5CBE92EA9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86D1E-CF2D-8C83-5EF5-2D3DEB7A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A05C7-2450-CA37-102B-2663AB11E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C7924-CB5F-C047-67C3-082BE8AE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BBDD0-50CB-F683-E313-202C6F71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78039-9038-B2F4-154E-76B3807D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7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D738-0F8B-0BD5-3892-E26AC30F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8B25E-0423-0262-4D97-0D01DF0A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59D0-4151-C841-7EE0-A936E75C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3C775-8C57-7304-3EE0-D6DC9826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5BEDB-1025-C3B7-8C48-DC04BB6F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024DB-8176-434D-B755-ED3FD0EC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379B-69D8-0E64-1C77-0D2BB2CF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5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23D0-3E25-DC1B-A40B-D74FD5F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4235-07FC-42D0-9B14-48D2552F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07321-26C4-F20B-7651-4BD42237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825D7-3D8D-B207-0638-009752D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68AE5-8FA6-D06B-E036-DF899B03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B6FE-B85E-F533-11CD-2347CF7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760E-324F-DCEC-F400-36D74D24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A3C9-8802-E753-B68A-7EB336EA3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74278-C374-BCCF-ECA8-E4451A2F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83396-B85C-5AC1-A76B-C2DC9E7C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0D43E-C98E-2C9C-9B7D-411B6A4F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66052-A110-9536-936F-88CF063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8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70474-2447-7207-F753-E47346BB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6F2A-562E-55D9-54BC-B611B1EC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6D46-CCEE-FBD3-7805-AFCD7504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F3E1-20CE-4D77-BC07-5B15769AB7A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5BBF-1CE9-78F5-824D-D17BA3564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0F78-634E-DCFB-4360-2ED487E1B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9477-8382-4480-9625-0F6A028B9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6DC5-6C09-BB71-B6FD-192342D92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Projects for </a:t>
            </a:r>
            <a:r>
              <a:rPr lang="en-IN" dirty="0" err="1"/>
              <a:t>FnF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FB00-ED34-30DF-02A0-D8405A825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Phaniraj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2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0652-2C20-5890-8D3E-8CEAAC21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Medical Insurance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2749-C4F8-3AEE-E8B8-39F01356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shall have the following Use cases minimal: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Display various kinds of Medical Insurance available.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Allow Users to create new Customers.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Allow Customers to apply for insurance.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Allow Customers to pay the Insurance premiums.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Allow Admins to monitor all Customers.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Send Emails to Customers if they are in default. </a:t>
            </a:r>
          </a:p>
        </p:txBody>
      </p:sp>
    </p:spTree>
    <p:extLst>
      <p:ext uri="{BB962C8B-B14F-4D97-AF65-F5344CB8AC3E}">
        <p14:creationId xmlns:p14="http://schemas.microsoft.com/office/powerpoint/2010/main" val="208234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8A89-A3ED-D4DC-D197-B6658C7C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 Mate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4E0C-823A-DBD6-2842-23D2C1BF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 Customers to register on the Website. </a:t>
            </a:r>
          </a:p>
          <a:p>
            <a:r>
              <a:rPr lang="en-IN" dirty="0"/>
              <a:t>Customers shall get information about hotel bookings at various places. </a:t>
            </a:r>
          </a:p>
          <a:p>
            <a:r>
              <a:rPr lang="en-IN" dirty="0"/>
              <a:t>Customers should be able to book rooms in the hotel.</a:t>
            </a:r>
          </a:p>
          <a:p>
            <a:r>
              <a:rPr lang="en-IN" dirty="0"/>
              <a:t>App should be able to provide the geo-location of the hotel selected.</a:t>
            </a:r>
          </a:p>
          <a:p>
            <a:r>
              <a:rPr lang="en-IN" dirty="0"/>
              <a:t>App should allow Cab services at a fixed price on km base. </a:t>
            </a:r>
          </a:p>
          <a:p>
            <a:r>
              <a:rPr lang="en-IN" dirty="0"/>
              <a:t>App should be able to receive ratings of the hotels. </a:t>
            </a:r>
          </a:p>
        </p:txBody>
      </p:sp>
    </p:spTree>
    <p:extLst>
      <p:ext uri="{BB962C8B-B14F-4D97-AF65-F5344CB8AC3E}">
        <p14:creationId xmlns:p14="http://schemas.microsoft.com/office/powerpoint/2010/main" val="280836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B852-6095-F7F4-DACE-57F27F12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Bank Software for </a:t>
            </a:r>
            <a:r>
              <a:rPr lang="en-IN" dirty="0" err="1"/>
              <a:t>FnF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7D61-71E1-091C-3C14-9E4A45B8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56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Trainers shall use the application to create</a:t>
            </a:r>
            <a:r>
              <a:rPr lang="en-IN" dirty="0"/>
              <a:t> a repository of MCQs.</a:t>
            </a:r>
          </a:p>
          <a:p>
            <a:r>
              <a:rPr lang="en-IN" dirty="0"/>
              <a:t>They are categorised into subject, topic, and severity. </a:t>
            </a:r>
          </a:p>
          <a:p>
            <a:r>
              <a:rPr lang="en-IN" dirty="0"/>
              <a:t> The application shall allow the trainers to select the questions he or she wants and generate a Question paper. The paper in the form of HTML could be shared as a hyperlink for the Employees.</a:t>
            </a:r>
          </a:p>
          <a:p>
            <a:r>
              <a:rPr lang="en-IN" dirty="0"/>
              <a:t>The Link has a timespan after which it will be invalid</a:t>
            </a:r>
          </a:p>
          <a:p>
            <a:r>
              <a:rPr lang="en-IN" dirty="0"/>
              <a:t>Employees can answer the questions and shall be able to get the results. Results are tabulated and displayed as Final Results.  </a:t>
            </a:r>
          </a:p>
          <a:p>
            <a:r>
              <a:rPr lang="en-IN" dirty="0"/>
              <a:t>Application shall allow the selected Questions with answers to be exported to an Excel File and published. </a:t>
            </a:r>
          </a:p>
          <a:p>
            <a:r>
              <a:rPr lang="en-IN" dirty="0"/>
              <a:t> The application shall allow the trainers to upload bulk questions using an Excel File.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572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81A4-90BA-CFD5-185E-306401FF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Meeting Rooms Management for </a:t>
            </a:r>
            <a:r>
              <a:rPr lang="en-IN" dirty="0" err="1"/>
              <a:t>Fnf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304A-5644-0870-381A-2CF26230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Employees of </a:t>
            </a:r>
            <a:r>
              <a:rPr lang="en-IN" dirty="0" err="1"/>
              <a:t>FnF</a:t>
            </a:r>
            <a:r>
              <a:rPr lang="en-IN" dirty="0"/>
              <a:t> should be able to book meeting rooms in the building. </a:t>
            </a:r>
          </a:p>
          <a:p>
            <a:r>
              <a:rPr lang="en-IN" dirty="0"/>
              <a:t>The Rooms can be booked based on availability for 30 Mins. </a:t>
            </a:r>
          </a:p>
          <a:p>
            <a:r>
              <a:rPr lang="en-IN" dirty="0"/>
              <a:t>There are various rooms of different sizes based on the number of members Conference rooms, Meeting Room for 10, 5.</a:t>
            </a:r>
          </a:p>
          <a:p>
            <a:r>
              <a:rPr lang="en-IN" dirty="0"/>
              <a:t>Employees can view the available slots of the rooms and can cancel the booking. Only Employees who have booked can cancel their booking. </a:t>
            </a:r>
          </a:p>
          <a:p>
            <a:r>
              <a:rPr lang="en-IN" dirty="0"/>
              <a:t>Emails shall be sent to the Employees on the booking after it is confirmed. </a:t>
            </a:r>
          </a:p>
          <a:p>
            <a:r>
              <a:rPr lang="en-IN" dirty="0"/>
              <a:t>Employees can confirm the occupancy by sending Notification that the room is occupied.</a:t>
            </a:r>
          </a:p>
        </p:txBody>
      </p:sp>
    </p:spTree>
    <p:extLst>
      <p:ext uri="{BB962C8B-B14F-4D97-AF65-F5344CB8AC3E}">
        <p14:creationId xmlns:p14="http://schemas.microsoft.com/office/powerpoint/2010/main" val="273766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Projects for FnF</vt:lpstr>
      <vt:lpstr>Medical Insurance Website</vt:lpstr>
      <vt:lpstr>Travel Mate Application</vt:lpstr>
      <vt:lpstr>Question Bank Software for FnF</vt:lpstr>
      <vt:lpstr>Meeting Rooms Management for Fnf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Phani Raj</dc:creator>
  <cp:lastModifiedBy>Phani Raj</cp:lastModifiedBy>
  <cp:revision>1</cp:revision>
  <dcterms:created xsi:type="dcterms:W3CDTF">2024-08-13T03:38:22Z</dcterms:created>
  <dcterms:modified xsi:type="dcterms:W3CDTF">2024-08-13T03:43:12Z</dcterms:modified>
</cp:coreProperties>
</file>