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 id="2147483761" r:id="rId2"/>
    <p:sldMasterId id="2147483790" r:id="rId3"/>
  </p:sldMasterIdLst>
  <p:notesMasterIdLst>
    <p:notesMasterId r:id="rId19"/>
  </p:notesMasterIdLst>
  <p:sldIdLst>
    <p:sldId id="259" r:id="rId4"/>
    <p:sldId id="256" r:id="rId5"/>
    <p:sldId id="264" r:id="rId6"/>
    <p:sldId id="270" r:id="rId7"/>
    <p:sldId id="282" r:id="rId8"/>
    <p:sldId id="274" r:id="rId9"/>
    <p:sldId id="277" r:id="rId10"/>
    <p:sldId id="283" r:id="rId11"/>
    <p:sldId id="278" r:id="rId12"/>
    <p:sldId id="284" r:id="rId13"/>
    <p:sldId id="279" r:id="rId14"/>
    <p:sldId id="273" r:id="rId15"/>
    <p:sldId id="280" r:id="rId16"/>
    <p:sldId id="285" r:id="rId17"/>
    <p:sldId id="260"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3366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465" autoAdjust="0"/>
    <p:restoredTop sz="94660"/>
  </p:normalViewPr>
  <p:slideViewPr>
    <p:cSldViewPr>
      <p:cViewPr varScale="1">
        <p:scale>
          <a:sx n="85" d="100"/>
          <a:sy n="85" d="100"/>
        </p:scale>
        <p:origin x="1387" y="6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545F7E9-A3C8-4506-9625-374AF5FD54A5}" type="datetimeFigureOut">
              <a:rPr lang="en-IN" smtClean="0"/>
              <a:pPr/>
              <a:t>27-06-2023</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1CC5952-37C9-4861-8CAD-FEA4DD973D4D}"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51CC5952-37C9-4861-8CAD-FEA4DD973D4D}" type="slidenum">
              <a:rPr lang="en-IN" smtClean="0"/>
              <a:pPr/>
              <a:t>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sz="1200" b="0" i="0" kern="1200" dirty="0">
                <a:solidFill>
                  <a:schemeClr val="tx1"/>
                </a:solidFill>
                <a:latin typeface="+mn-lt"/>
                <a:ea typeface="+mn-ea"/>
                <a:cs typeface="+mn-cs"/>
              </a:rPr>
              <a:t>YAYASHVINI</a:t>
            </a:r>
            <a:r>
              <a:rPr lang="en-IN" sz="1200" b="0" i="0" kern="1200" baseline="0" dirty="0">
                <a:solidFill>
                  <a:schemeClr val="tx1"/>
                </a:solidFill>
                <a:latin typeface="+mn-lt"/>
                <a:ea typeface="+mn-ea"/>
                <a:cs typeface="+mn-cs"/>
              </a:rPr>
              <a:t> MAM</a:t>
            </a:r>
            <a:endParaRPr lang="en-IN" b="0" dirty="0"/>
          </a:p>
        </p:txBody>
      </p:sp>
      <p:sp>
        <p:nvSpPr>
          <p:cNvPr id="4" name="Slide Number Placeholder 3"/>
          <p:cNvSpPr>
            <a:spLocks noGrp="1"/>
          </p:cNvSpPr>
          <p:nvPr>
            <p:ph type="sldNum" sz="quarter" idx="10"/>
          </p:nvPr>
        </p:nvSpPr>
        <p:spPr/>
        <p:txBody>
          <a:bodyPr/>
          <a:lstStyle/>
          <a:p>
            <a:fld id="{51CC5952-37C9-4861-8CAD-FEA4DD973D4D}" type="slidenum">
              <a:rPr lang="en-IN" smtClean="0"/>
              <a:pPr/>
              <a:t>2</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2D09E-0ECE-40A8-8774-D11D49BD7339}"/>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A00D683E-C63F-4BE1-B449-81958693D96B}"/>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CDDB3D5B-35F5-42C1-AF7F-75B88A24E200}"/>
              </a:ext>
            </a:extLst>
          </p:cNvPr>
          <p:cNvSpPr>
            <a:spLocks noGrp="1"/>
          </p:cNvSpPr>
          <p:nvPr>
            <p:ph type="dt" sz="half" idx="10"/>
          </p:nvPr>
        </p:nvSpPr>
        <p:spPr/>
        <p:txBody>
          <a:bodyPr/>
          <a:lstStyle/>
          <a:p>
            <a:fld id="{45E123DF-2D78-4AFE-B89D-FF9FF78E9072}" type="datetimeFigureOut">
              <a:rPr lang="en-US" smtClean="0"/>
              <a:t>6/27/2023</a:t>
            </a:fld>
            <a:endParaRPr lang="en-US"/>
          </a:p>
        </p:txBody>
      </p:sp>
      <p:sp>
        <p:nvSpPr>
          <p:cNvPr id="5" name="Footer Placeholder 4">
            <a:extLst>
              <a:ext uri="{FF2B5EF4-FFF2-40B4-BE49-F238E27FC236}">
                <a16:creationId xmlns:a16="http://schemas.microsoft.com/office/drawing/2014/main" id="{752F6532-1B44-437E-BC30-4853CEA19B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89B140-4B26-4562-A993-169EBD9A0849}"/>
              </a:ext>
            </a:extLst>
          </p:cNvPr>
          <p:cNvSpPr>
            <a:spLocks noGrp="1"/>
          </p:cNvSpPr>
          <p:nvPr>
            <p:ph type="sldNum" sz="quarter" idx="12"/>
          </p:nvPr>
        </p:nvSpPr>
        <p:spPr/>
        <p:txBody>
          <a:bodyPr/>
          <a:lstStyle/>
          <a:p>
            <a:fld id="{BF167532-60C4-4BFF-8288-4E074AC68AB9}" type="slidenum">
              <a:rPr lang="en-US" smtClean="0"/>
              <a:t>‹#›</a:t>
            </a:fld>
            <a:endParaRPr lang="en-US"/>
          </a:p>
        </p:txBody>
      </p:sp>
    </p:spTree>
    <p:extLst>
      <p:ext uri="{BB962C8B-B14F-4D97-AF65-F5344CB8AC3E}">
        <p14:creationId xmlns:p14="http://schemas.microsoft.com/office/powerpoint/2010/main" val="32626120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80562-97D9-4B4E-8319-0B36D4998AC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6CFF0B4-AB61-463A-A84E-0F04B156D43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B4330C-254E-4B33-BFE1-B8E05722C706}"/>
              </a:ext>
            </a:extLst>
          </p:cNvPr>
          <p:cNvSpPr>
            <a:spLocks noGrp="1"/>
          </p:cNvSpPr>
          <p:nvPr>
            <p:ph type="dt" sz="half" idx="10"/>
          </p:nvPr>
        </p:nvSpPr>
        <p:spPr/>
        <p:txBody>
          <a:bodyPr/>
          <a:lstStyle/>
          <a:p>
            <a:fld id="{45E123DF-2D78-4AFE-B89D-FF9FF78E9072}" type="datetimeFigureOut">
              <a:rPr lang="en-US" smtClean="0"/>
              <a:t>6/27/2023</a:t>
            </a:fld>
            <a:endParaRPr lang="en-US"/>
          </a:p>
        </p:txBody>
      </p:sp>
      <p:sp>
        <p:nvSpPr>
          <p:cNvPr id="5" name="Footer Placeholder 4">
            <a:extLst>
              <a:ext uri="{FF2B5EF4-FFF2-40B4-BE49-F238E27FC236}">
                <a16:creationId xmlns:a16="http://schemas.microsoft.com/office/drawing/2014/main" id="{6DD86B76-16B9-48AD-A21E-204BF204D3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A9570E-3113-4490-84FC-039F6729A963}"/>
              </a:ext>
            </a:extLst>
          </p:cNvPr>
          <p:cNvSpPr>
            <a:spLocks noGrp="1"/>
          </p:cNvSpPr>
          <p:nvPr>
            <p:ph type="sldNum" sz="quarter" idx="12"/>
          </p:nvPr>
        </p:nvSpPr>
        <p:spPr/>
        <p:txBody>
          <a:bodyPr/>
          <a:lstStyle/>
          <a:p>
            <a:fld id="{BF167532-60C4-4BFF-8288-4E074AC68AB9}" type="slidenum">
              <a:rPr lang="en-US" smtClean="0"/>
              <a:t>‹#›</a:t>
            </a:fld>
            <a:endParaRPr lang="en-US"/>
          </a:p>
        </p:txBody>
      </p:sp>
    </p:spTree>
    <p:extLst>
      <p:ext uri="{BB962C8B-B14F-4D97-AF65-F5344CB8AC3E}">
        <p14:creationId xmlns:p14="http://schemas.microsoft.com/office/powerpoint/2010/main" val="2321148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A855101-4A68-4646-A82B-C06EBB063327}"/>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AA1C1DF-6C68-4687-977D-41897C201B87}"/>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00A36A-086C-40F4-AFA4-69447114FAC6}"/>
              </a:ext>
            </a:extLst>
          </p:cNvPr>
          <p:cNvSpPr>
            <a:spLocks noGrp="1"/>
          </p:cNvSpPr>
          <p:nvPr>
            <p:ph type="dt" sz="half" idx="10"/>
          </p:nvPr>
        </p:nvSpPr>
        <p:spPr/>
        <p:txBody>
          <a:bodyPr/>
          <a:lstStyle/>
          <a:p>
            <a:fld id="{45E123DF-2D78-4AFE-B89D-FF9FF78E9072}" type="datetimeFigureOut">
              <a:rPr lang="en-US" smtClean="0"/>
              <a:t>6/27/2023</a:t>
            </a:fld>
            <a:endParaRPr lang="en-US"/>
          </a:p>
        </p:txBody>
      </p:sp>
      <p:sp>
        <p:nvSpPr>
          <p:cNvPr id="5" name="Footer Placeholder 4">
            <a:extLst>
              <a:ext uri="{FF2B5EF4-FFF2-40B4-BE49-F238E27FC236}">
                <a16:creationId xmlns:a16="http://schemas.microsoft.com/office/drawing/2014/main" id="{8AD26BBC-DCEC-4FE5-B108-6047E16D62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30AECA-1430-443A-848B-659A43A9983E}"/>
              </a:ext>
            </a:extLst>
          </p:cNvPr>
          <p:cNvSpPr>
            <a:spLocks noGrp="1"/>
          </p:cNvSpPr>
          <p:nvPr>
            <p:ph type="sldNum" sz="quarter" idx="12"/>
          </p:nvPr>
        </p:nvSpPr>
        <p:spPr/>
        <p:txBody>
          <a:bodyPr/>
          <a:lstStyle/>
          <a:p>
            <a:fld id="{BF167532-60C4-4BFF-8288-4E074AC68AB9}" type="slidenum">
              <a:rPr lang="en-US" smtClean="0"/>
              <a:t>‹#›</a:t>
            </a:fld>
            <a:endParaRPr lang="en-US"/>
          </a:p>
        </p:txBody>
      </p:sp>
    </p:spTree>
    <p:extLst>
      <p:ext uri="{BB962C8B-B14F-4D97-AF65-F5344CB8AC3E}">
        <p14:creationId xmlns:p14="http://schemas.microsoft.com/office/powerpoint/2010/main" val="3822247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3BD40-82AE-953D-EB51-7B120FC793ED}"/>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IN"/>
          </a:p>
        </p:txBody>
      </p:sp>
      <p:sp>
        <p:nvSpPr>
          <p:cNvPr id="3" name="Subtitle 2">
            <a:extLst>
              <a:ext uri="{FF2B5EF4-FFF2-40B4-BE49-F238E27FC236}">
                <a16:creationId xmlns:a16="http://schemas.microsoft.com/office/drawing/2014/main" id="{46720255-05B8-8A01-668B-AA34338D6C4D}"/>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9174B07-3024-785F-CA51-3EF38FEBFDBE}"/>
              </a:ext>
            </a:extLst>
          </p:cNvPr>
          <p:cNvSpPr>
            <a:spLocks noGrp="1"/>
          </p:cNvSpPr>
          <p:nvPr>
            <p:ph type="dt" sz="half" idx="10"/>
          </p:nvPr>
        </p:nvSpPr>
        <p:spPr/>
        <p:txBody>
          <a:bodyPr/>
          <a:lstStyle/>
          <a:p>
            <a:fld id="{CF94F6F0-104F-4520-A2E0-B5EC121D1B89}" type="datetimeFigureOut">
              <a:rPr lang="en-IN" smtClean="0"/>
              <a:pPr/>
              <a:t>27-06-2023</a:t>
            </a:fld>
            <a:endParaRPr lang="en-IN"/>
          </a:p>
        </p:txBody>
      </p:sp>
      <p:sp>
        <p:nvSpPr>
          <p:cNvPr id="5" name="Footer Placeholder 4">
            <a:extLst>
              <a:ext uri="{FF2B5EF4-FFF2-40B4-BE49-F238E27FC236}">
                <a16:creationId xmlns:a16="http://schemas.microsoft.com/office/drawing/2014/main" id="{59CFF9F3-10F6-CE3F-B7E9-B0215F51309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0671908-B4C6-3BF9-F7B1-EA58220E02F6}"/>
              </a:ext>
            </a:extLst>
          </p:cNvPr>
          <p:cNvSpPr>
            <a:spLocks noGrp="1"/>
          </p:cNvSpPr>
          <p:nvPr>
            <p:ph type="sldNum" sz="quarter" idx="12"/>
          </p:nvPr>
        </p:nvSpPr>
        <p:spPr/>
        <p:txBody>
          <a:bodyPr/>
          <a:lstStyle/>
          <a:p>
            <a:fld id="{C965754F-840C-46CB-A2DA-93E914B4CD1F}" type="slidenum">
              <a:rPr lang="en-IN" smtClean="0"/>
              <a:pPr/>
              <a:t>‹#›</a:t>
            </a:fld>
            <a:endParaRPr lang="en-IN"/>
          </a:p>
        </p:txBody>
      </p:sp>
    </p:spTree>
    <p:extLst>
      <p:ext uri="{BB962C8B-B14F-4D97-AF65-F5344CB8AC3E}">
        <p14:creationId xmlns:p14="http://schemas.microsoft.com/office/powerpoint/2010/main" val="8312289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715C0-1A83-3741-2668-15B04664128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896431C-8C1B-B365-D60F-9AD36C0A843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10C57B5-C17C-C12D-8DDB-C7FC7E1BFA5B}"/>
              </a:ext>
            </a:extLst>
          </p:cNvPr>
          <p:cNvSpPr>
            <a:spLocks noGrp="1"/>
          </p:cNvSpPr>
          <p:nvPr>
            <p:ph type="dt" sz="half" idx="10"/>
          </p:nvPr>
        </p:nvSpPr>
        <p:spPr/>
        <p:txBody>
          <a:bodyPr/>
          <a:lstStyle/>
          <a:p>
            <a:fld id="{CF94F6F0-104F-4520-A2E0-B5EC121D1B89}" type="datetimeFigureOut">
              <a:rPr lang="en-IN" smtClean="0"/>
              <a:pPr/>
              <a:t>27-06-2023</a:t>
            </a:fld>
            <a:endParaRPr lang="en-IN"/>
          </a:p>
        </p:txBody>
      </p:sp>
      <p:sp>
        <p:nvSpPr>
          <p:cNvPr id="5" name="Footer Placeholder 4">
            <a:extLst>
              <a:ext uri="{FF2B5EF4-FFF2-40B4-BE49-F238E27FC236}">
                <a16:creationId xmlns:a16="http://schemas.microsoft.com/office/drawing/2014/main" id="{3E87C7A4-A142-6FF7-CEC3-C3659E11C6F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D9D7E25-FC08-10C5-5F0D-CF136E9C2358}"/>
              </a:ext>
            </a:extLst>
          </p:cNvPr>
          <p:cNvSpPr>
            <a:spLocks noGrp="1"/>
          </p:cNvSpPr>
          <p:nvPr>
            <p:ph type="sldNum" sz="quarter" idx="12"/>
          </p:nvPr>
        </p:nvSpPr>
        <p:spPr/>
        <p:txBody>
          <a:bodyPr/>
          <a:lstStyle/>
          <a:p>
            <a:fld id="{C965754F-840C-46CB-A2DA-93E914B4CD1F}" type="slidenum">
              <a:rPr lang="en-IN" smtClean="0"/>
              <a:pPr/>
              <a:t>‹#›</a:t>
            </a:fld>
            <a:endParaRPr lang="en-IN"/>
          </a:p>
        </p:txBody>
      </p:sp>
    </p:spTree>
    <p:extLst>
      <p:ext uri="{BB962C8B-B14F-4D97-AF65-F5344CB8AC3E}">
        <p14:creationId xmlns:p14="http://schemas.microsoft.com/office/powerpoint/2010/main" val="3491021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82BA0-364B-501C-C025-8F2F1719FA45}"/>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A85080C-1C30-0781-D9DE-2A57E61E159C}"/>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B668E6B-9F3B-635E-D4D5-59371561E7AD}"/>
              </a:ext>
            </a:extLst>
          </p:cNvPr>
          <p:cNvSpPr>
            <a:spLocks noGrp="1"/>
          </p:cNvSpPr>
          <p:nvPr>
            <p:ph type="dt" sz="half" idx="10"/>
          </p:nvPr>
        </p:nvSpPr>
        <p:spPr/>
        <p:txBody>
          <a:bodyPr/>
          <a:lstStyle/>
          <a:p>
            <a:fld id="{CF94F6F0-104F-4520-A2E0-B5EC121D1B89}" type="datetimeFigureOut">
              <a:rPr lang="en-IN" smtClean="0"/>
              <a:pPr/>
              <a:t>27-06-2023</a:t>
            </a:fld>
            <a:endParaRPr lang="en-IN"/>
          </a:p>
        </p:txBody>
      </p:sp>
      <p:sp>
        <p:nvSpPr>
          <p:cNvPr id="5" name="Footer Placeholder 4">
            <a:extLst>
              <a:ext uri="{FF2B5EF4-FFF2-40B4-BE49-F238E27FC236}">
                <a16:creationId xmlns:a16="http://schemas.microsoft.com/office/drawing/2014/main" id="{46120FF7-5469-9F88-A87E-A5342966044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4989491-96C5-4B68-E5F9-B927A94E833E}"/>
              </a:ext>
            </a:extLst>
          </p:cNvPr>
          <p:cNvSpPr>
            <a:spLocks noGrp="1"/>
          </p:cNvSpPr>
          <p:nvPr>
            <p:ph type="sldNum" sz="quarter" idx="12"/>
          </p:nvPr>
        </p:nvSpPr>
        <p:spPr/>
        <p:txBody>
          <a:bodyPr/>
          <a:lstStyle/>
          <a:p>
            <a:fld id="{C965754F-840C-46CB-A2DA-93E914B4CD1F}" type="slidenum">
              <a:rPr lang="en-IN" smtClean="0"/>
              <a:pPr/>
              <a:t>‹#›</a:t>
            </a:fld>
            <a:endParaRPr lang="en-IN"/>
          </a:p>
        </p:txBody>
      </p:sp>
    </p:spTree>
    <p:extLst>
      <p:ext uri="{BB962C8B-B14F-4D97-AF65-F5344CB8AC3E}">
        <p14:creationId xmlns:p14="http://schemas.microsoft.com/office/powerpoint/2010/main" val="31137994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07C4E-D293-29E9-50D9-A235FE2CC2B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A3376C0-E184-1489-8EA0-74B84728D6EB}"/>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BA51C88-562D-AD78-9FDF-093225DAFD41}"/>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0F98CBE-43E1-06E5-3E4A-CE70FBE288AC}"/>
              </a:ext>
            </a:extLst>
          </p:cNvPr>
          <p:cNvSpPr>
            <a:spLocks noGrp="1"/>
          </p:cNvSpPr>
          <p:nvPr>
            <p:ph type="dt" sz="half" idx="10"/>
          </p:nvPr>
        </p:nvSpPr>
        <p:spPr/>
        <p:txBody>
          <a:bodyPr/>
          <a:lstStyle/>
          <a:p>
            <a:fld id="{CF94F6F0-104F-4520-A2E0-B5EC121D1B89}" type="datetimeFigureOut">
              <a:rPr lang="en-IN" smtClean="0"/>
              <a:pPr/>
              <a:t>27-06-2023</a:t>
            </a:fld>
            <a:endParaRPr lang="en-IN"/>
          </a:p>
        </p:txBody>
      </p:sp>
      <p:sp>
        <p:nvSpPr>
          <p:cNvPr id="6" name="Footer Placeholder 5">
            <a:extLst>
              <a:ext uri="{FF2B5EF4-FFF2-40B4-BE49-F238E27FC236}">
                <a16:creationId xmlns:a16="http://schemas.microsoft.com/office/drawing/2014/main" id="{4C6DFE51-4632-D767-EFE2-ED948B64ACD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D8D9F54-9C0C-C9AF-AAC4-D4754634588C}"/>
              </a:ext>
            </a:extLst>
          </p:cNvPr>
          <p:cNvSpPr>
            <a:spLocks noGrp="1"/>
          </p:cNvSpPr>
          <p:nvPr>
            <p:ph type="sldNum" sz="quarter" idx="12"/>
          </p:nvPr>
        </p:nvSpPr>
        <p:spPr/>
        <p:txBody>
          <a:bodyPr/>
          <a:lstStyle/>
          <a:p>
            <a:fld id="{C965754F-840C-46CB-A2DA-93E914B4CD1F}" type="slidenum">
              <a:rPr lang="en-IN" smtClean="0"/>
              <a:pPr/>
              <a:t>‹#›</a:t>
            </a:fld>
            <a:endParaRPr lang="en-IN"/>
          </a:p>
        </p:txBody>
      </p:sp>
    </p:spTree>
    <p:extLst>
      <p:ext uri="{BB962C8B-B14F-4D97-AF65-F5344CB8AC3E}">
        <p14:creationId xmlns:p14="http://schemas.microsoft.com/office/powerpoint/2010/main" val="26585524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D9052-A622-48B2-23C9-A9EB745A9EB0}"/>
              </a:ext>
            </a:extLst>
          </p:cNvPr>
          <p:cNvSpPr>
            <a:spLocks noGrp="1"/>
          </p:cNvSpPr>
          <p:nvPr>
            <p:ph type="title"/>
          </p:nvPr>
        </p:nvSpPr>
        <p:spPr>
          <a:xfrm>
            <a:off x="629841" y="365126"/>
            <a:ext cx="78867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57EFC43-8F59-47D0-AE4C-BB2FA030F85F}"/>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4C4A6ABE-9816-404E-F2B5-E7DDDC410D79}"/>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45B0B48-1D7C-ABDE-411B-A4377CE4DBFE}"/>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974E5DAE-8797-0A90-CA5F-D1A39011D3D7}"/>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0C89039-F056-997C-4046-081E083DE700}"/>
              </a:ext>
            </a:extLst>
          </p:cNvPr>
          <p:cNvSpPr>
            <a:spLocks noGrp="1"/>
          </p:cNvSpPr>
          <p:nvPr>
            <p:ph type="dt" sz="half" idx="10"/>
          </p:nvPr>
        </p:nvSpPr>
        <p:spPr/>
        <p:txBody>
          <a:bodyPr/>
          <a:lstStyle/>
          <a:p>
            <a:fld id="{CF94F6F0-104F-4520-A2E0-B5EC121D1B89}" type="datetimeFigureOut">
              <a:rPr lang="en-IN" smtClean="0"/>
              <a:pPr/>
              <a:t>27-06-2023</a:t>
            </a:fld>
            <a:endParaRPr lang="en-IN"/>
          </a:p>
        </p:txBody>
      </p:sp>
      <p:sp>
        <p:nvSpPr>
          <p:cNvPr id="8" name="Footer Placeholder 7">
            <a:extLst>
              <a:ext uri="{FF2B5EF4-FFF2-40B4-BE49-F238E27FC236}">
                <a16:creationId xmlns:a16="http://schemas.microsoft.com/office/drawing/2014/main" id="{C51E4356-CDAC-C502-4F27-A87A184ACA9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3C09A7A-75BC-3C66-08F4-D329C3D9D04D}"/>
              </a:ext>
            </a:extLst>
          </p:cNvPr>
          <p:cNvSpPr>
            <a:spLocks noGrp="1"/>
          </p:cNvSpPr>
          <p:nvPr>
            <p:ph type="sldNum" sz="quarter" idx="12"/>
          </p:nvPr>
        </p:nvSpPr>
        <p:spPr/>
        <p:txBody>
          <a:bodyPr/>
          <a:lstStyle/>
          <a:p>
            <a:fld id="{C965754F-840C-46CB-A2DA-93E914B4CD1F}" type="slidenum">
              <a:rPr lang="en-IN" smtClean="0"/>
              <a:pPr/>
              <a:t>‹#›</a:t>
            </a:fld>
            <a:endParaRPr lang="en-IN"/>
          </a:p>
        </p:txBody>
      </p:sp>
    </p:spTree>
    <p:extLst>
      <p:ext uri="{BB962C8B-B14F-4D97-AF65-F5344CB8AC3E}">
        <p14:creationId xmlns:p14="http://schemas.microsoft.com/office/powerpoint/2010/main" val="16393463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08DEB-2A67-E58C-FB89-B116C8BC94C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0A1B08C-65CF-5E54-2B4C-DC7B21E1A2DC}"/>
              </a:ext>
            </a:extLst>
          </p:cNvPr>
          <p:cNvSpPr>
            <a:spLocks noGrp="1"/>
          </p:cNvSpPr>
          <p:nvPr>
            <p:ph type="dt" sz="half" idx="10"/>
          </p:nvPr>
        </p:nvSpPr>
        <p:spPr/>
        <p:txBody>
          <a:bodyPr/>
          <a:lstStyle/>
          <a:p>
            <a:fld id="{CF94F6F0-104F-4520-A2E0-B5EC121D1B89}" type="datetimeFigureOut">
              <a:rPr lang="en-IN" smtClean="0"/>
              <a:pPr/>
              <a:t>27-06-2023</a:t>
            </a:fld>
            <a:endParaRPr lang="en-IN"/>
          </a:p>
        </p:txBody>
      </p:sp>
      <p:sp>
        <p:nvSpPr>
          <p:cNvPr id="4" name="Footer Placeholder 3">
            <a:extLst>
              <a:ext uri="{FF2B5EF4-FFF2-40B4-BE49-F238E27FC236}">
                <a16:creationId xmlns:a16="http://schemas.microsoft.com/office/drawing/2014/main" id="{C56BDCA5-E2DA-A7E3-8FE2-5F6164DD82C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A4E85C3-4086-5AB7-2F4E-5C6937336647}"/>
              </a:ext>
            </a:extLst>
          </p:cNvPr>
          <p:cNvSpPr>
            <a:spLocks noGrp="1"/>
          </p:cNvSpPr>
          <p:nvPr>
            <p:ph type="sldNum" sz="quarter" idx="12"/>
          </p:nvPr>
        </p:nvSpPr>
        <p:spPr/>
        <p:txBody>
          <a:bodyPr/>
          <a:lstStyle/>
          <a:p>
            <a:fld id="{C965754F-840C-46CB-A2DA-93E914B4CD1F}" type="slidenum">
              <a:rPr lang="en-IN" smtClean="0"/>
              <a:pPr/>
              <a:t>‹#›</a:t>
            </a:fld>
            <a:endParaRPr lang="en-IN"/>
          </a:p>
        </p:txBody>
      </p:sp>
    </p:spTree>
    <p:extLst>
      <p:ext uri="{BB962C8B-B14F-4D97-AF65-F5344CB8AC3E}">
        <p14:creationId xmlns:p14="http://schemas.microsoft.com/office/powerpoint/2010/main" val="358234476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6672AF9-1984-31E0-0B7A-AB23BC981194}"/>
              </a:ext>
            </a:extLst>
          </p:cNvPr>
          <p:cNvSpPr>
            <a:spLocks noGrp="1"/>
          </p:cNvSpPr>
          <p:nvPr>
            <p:ph type="dt" sz="half" idx="10"/>
          </p:nvPr>
        </p:nvSpPr>
        <p:spPr/>
        <p:txBody>
          <a:bodyPr/>
          <a:lstStyle/>
          <a:p>
            <a:fld id="{CF94F6F0-104F-4520-A2E0-B5EC121D1B89}" type="datetimeFigureOut">
              <a:rPr lang="en-IN" smtClean="0"/>
              <a:pPr/>
              <a:t>27-06-2023</a:t>
            </a:fld>
            <a:endParaRPr lang="en-IN"/>
          </a:p>
        </p:txBody>
      </p:sp>
      <p:sp>
        <p:nvSpPr>
          <p:cNvPr id="3" name="Footer Placeholder 2">
            <a:extLst>
              <a:ext uri="{FF2B5EF4-FFF2-40B4-BE49-F238E27FC236}">
                <a16:creationId xmlns:a16="http://schemas.microsoft.com/office/drawing/2014/main" id="{547C3F2C-4FEE-0E68-62CC-30927D39E0B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B0ACDE7-E103-C978-E7B5-CF573729C926}"/>
              </a:ext>
            </a:extLst>
          </p:cNvPr>
          <p:cNvSpPr>
            <a:spLocks noGrp="1"/>
          </p:cNvSpPr>
          <p:nvPr>
            <p:ph type="sldNum" sz="quarter" idx="12"/>
          </p:nvPr>
        </p:nvSpPr>
        <p:spPr/>
        <p:txBody>
          <a:bodyPr/>
          <a:lstStyle/>
          <a:p>
            <a:fld id="{C965754F-840C-46CB-A2DA-93E914B4CD1F}" type="slidenum">
              <a:rPr lang="en-IN" smtClean="0"/>
              <a:pPr/>
              <a:t>‹#›</a:t>
            </a:fld>
            <a:endParaRPr lang="en-IN"/>
          </a:p>
        </p:txBody>
      </p:sp>
    </p:spTree>
    <p:extLst>
      <p:ext uri="{BB962C8B-B14F-4D97-AF65-F5344CB8AC3E}">
        <p14:creationId xmlns:p14="http://schemas.microsoft.com/office/powerpoint/2010/main" val="100521366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0B3FB-18CC-8204-C212-CEFA2D9E4A31}"/>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D4A85F7-80DC-850A-DDD4-8485F8B84DE6}"/>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85AF0BB-0355-488D-DCA2-07C9B684D48C}"/>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0D126EF9-CDCB-3E83-B538-9E1398926DBB}"/>
              </a:ext>
            </a:extLst>
          </p:cNvPr>
          <p:cNvSpPr>
            <a:spLocks noGrp="1"/>
          </p:cNvSpPr>
          <p:nvPr>
            <p:ph type="dt" sz="half" idx="10"/>
          </p:nvPr>
        </p:nvSpPr>
        <p:spPr/>
        <p:txBody>
          <a:bodyPr/>
          <a:lstStyle/>
          <a:p>
            <a:fld id="{CF94F6F0-104F-4520-A2E0-B5EC121D1B89}" type="datetimeFigureOut">
              <a:rPr lang="en-IN" smtClean="0"/>
              <a:pPr/>
              <a:t>27-06-2023</a:t>
            </a:fld>
            <a:endParaRPr lang="en-IN"/>
          </a:p>
        </p:txBody>
      </p:sp>
      <p:sp>
        <p:nvSpPr>
          <p:cNvPr id="6" name="Footer Placeholder 5">
            <a:extLst>
              <a:ext uri="{FF2B5EF4-FFF2-40B4-BE49-F238E27FC236}">
                <a16:creationId xmlns:a16="http://schemas.microsoft.com/office/drawing/2014/main" id="{22F8E925-43A4-E035-061D-ABF1F8D736B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0E118E2-5DB1-B9F6-16B0-65513644B8CF}"/>
              </a:ext>
            </a:extLst>
          </p:cNvPr>
          <p:cNvSpPr>
            <a:spLocks noGrp="1"/>
          </p:cNvSpPr>
          <p:nvPr>
            <p:ph type="sldNum" sz="quarter" idx="12"/>
          </p:nvPr>
        </p:nvSpPr>
        <p:spPr/>
        <p:txBody>
          <a:bodyPr/>
          <a:lstStyle/>
          <a:p>
            <a:fld id="{C965754F-840C-46CB-A2DA-93E914B4CD1F}" type="slidenum">
              <a:rPr lang="en-IN" smtClean="0"/>
              <a:pPr/>
              <a:t>‹#›</a:t>
            </a:fld>
            <a:endParaRPr lang="en-IN"/>
          </a:p>
        </p:txBody>
      </p:sp>
    </p:spTree>
    <p:extLst>
      <p:ext uri="{BB962C8B-B14F-4D97-AF65-F5344CB8AC3E}">
        <p14:creationId xmlns:p14="http://schemas.microsoft.com/office/powerpoint/2010/main" val="1998404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4ED05-A869-40F1-9EC2-2327A603D33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A0F17D3-029D-4BF3-94B6-949B0CDAB5E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129F5B-EBAD-4A4F-BEB9-735C02A32984}"/>
              </a:ext>
            </a:extLst>
          </p:cNvPr>
          <p:cNvSpPr>
            <a:spLocks noGrp="1"/>
          </p:cNvSpPr>
          <p:nvPr>
            <p:ph type="dt" sz="half" idx="10"/>
          </p:nvPr>
        </p:nvSpPr>
        <p:spPr/>
        <p:txBody>
          <a:bodyPr/>
          <a:lstStyle/>
          <a:p>
            <a:fld id="{45E123DF-2D78-4AFE-B89D-FF9FF78E9072}" type="datetimeFigureOut">
              <a:rPr lang="en-US" smtClean="0"/>
              <a:t>6/27/2023</a:t>
            </a:fld>
            <a:endParaRPr lang="en-US"/>
          </a:p>
        </p:txBody>
      </p:sp>
      <p:sp>
        <p:nvSpPr>
          <p:cNvPr id="5" name="Footer Placeholder 4">
            <a:extLst>
              <a:ext uri="{FF2B5EF4-FFF2-40B4-BE49-F238E27FC236}">
                <a16:creationId xmlns:a16="http://schemas.microsoft.com/office/drawing/2014/main" id="{FC2BAA40-4DFA-42ED-BB41-5FF77D3402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2D8856-484F-416F-8F91-86E8D7481F0A}"/>
              </a:ext>
            </a:extLst>
          </p:cNvPr>
          <p:cNvSpPr>
            <a:spLocks noGrp="1"/>
          </p:cNvSpPr>
          <p:nvPr>
            <p:ph type="sldNum" sz="quarter" idx="12"/>
          </p:nvPr>
        </p:nvSpPr>
        <p:spPr/>
        <p:txBody>
          <a:bodyPr/>
          <a:lstStyle/>
          <a:p>
            <a:fld id="{BF167532-60C4-4BFF-8288-4E074AC68AB9}" type="slidenum">
              <a:rPr lang="en-US" smtClean="0"/>
              <a:t>‹#›</a:t>
            </a:fld>
            <a:endParaRPr lang="en-US"/>
          </a:p>
        </p:txBody>
      </p:sp>
    </p:spTree>
    <p:extLst>
      <p:ext uri="{BB962C8B-B14F-4D97-AF65-F5344CB8AC3E}">
        <p14:creationId xmlns:p14="http://schemas.microsoft.com/office/powerpoint/2010/main" val="265366189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14D3A-7053-3611-992B-646470D7A7F3}"/>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F264875-A912-4073-759F-032E6F336FE4}"/>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a:extLst>
              <a:ext uri="{FF2B5EF4-FFF2-40B4-BE49-F238E27FC236}">
                <a16:creationId xmlns:a16="http://schemas.microsoft.com/office/drawing/2014/main" id="{96EAE95C-805D-A460-D581-076DE93AD5F1}"/>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6ACD6E95-8488-1030-FCBD-2473F43A115F}"/>
              </a:ext>
            </a:extLst>
          </p:cNvPr>
          <p:cNvSpPr>
            <a:spLocks noGrp="1"/>
          </p:cNvSpPr>
          <p:nvPr>
            <p:ph type="dt" sz="half" idx="10"/>
          </p:nvPr>
        </p:nvSpPr>
        <p:spPr/>
        <p:txBody>
          <a:bodyPr/>
          <a:lstStyle/>
          <a:p>
            <a:fld id="{CF94F6F0-104F-4520-A2E0-B5EC121D1B89}" type="datetimeFigureOut">
              <a:rPr lang="en-IN" smtClean="0"/>
              <a:pPr/>
              <a:t>27-06-2023</a:t>
            </a:fld>
            <a:endParaRPr lang="en-IN"/>
          </a:p>
        </p:txBody>
      </p:sp>
      <p:sp>
        <p:nvSpPr>
          <p:cNvPr id="6" name="Footer Placeholder 5">
            <a:extLst>
              <a:ext uri="{FF2B5EF4-FFF2-40B4-BE49-F238E27FC236}">
                <a16:creationId xmlns:a16="http://schemas.microsoft.com/office/drawing/2014/main" id="{EB9FCFBC-CDB5-0DC6-A835-7D6B1EAFA08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3712F69-7171-B9E5-7E3B-A0D110C4BAB8}"/>
              </a:ext>
            </a:extLst>
          </p:cNvPr>
          <p:cNvSpPr>
            <a:spLocks noGrp="1"/>
          </p:cNvSpPr>
          <p:nvPr>
            <p:ph type="sldNum" sz="quarter" idx="12"/>
          </p:nvPr>
        </p:nvSpPr>
        <p:spPr/>
        <p:txBody>
          <a:bodyPr/>
          <a:lstStyle/>
          <a:p>
            <a:fld id="{C965754F-840C-46CB-A2DA-93E914B4CD1F}" type="slidenum">
              <a:rPr lang="en-IN" smtClean="0"/>
              <a:pPr/>
              <a:t>‹#›</a:t>
            </a:fld>
            <a:endParaRPr lang="en-IN"/>
          </a:p>
        </p:txBody>
      </p:sp>
    </p:spTree>
    <p:extLst>
      <p:ext uri="{BB962C8B-B14F-4D97-AF65-F5344CB8AC3E}">
        <p14:creationId xmlns:p14="http://schemas.microsoft.com/office/powerpoint/2010/main" val="273626422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F8A8B-C3A9-32CA-1045-43B58242EE4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3AD4360-09FB-C95B-67F9-6A442D9131D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B87384F-AABB-5556-8501-FE1D1B2874A1}"/>
              </a:ext>
            </a:extLst>
          </p:cNvPr>
          <p:cNvSpPr>
            <a:spLocks noGrp="1"/>
          </p:cNvSpPr>
          <p:nvPr>
            <p:ph type="dt" sz="half" idx="10"/>
          </p:nvPr>
        </p:nvSpPr>
        <p:spPr/>
        <p:txBody>
          <a:bodyPr/>
          <a:lstStyle/>
          <a:p>
            <a:fld id="{CF94F6F0-104F-4520-A2E0-B5EC121D1B89}" type="datetimeFigureOut">
              <a:rPr lang="en-IN" smtClean="0"/>
              <a:pPr/>
              <a:t>27-06-2023</a:t>
            </a:fld>
            <a:endParaRPr lang="en-IN"/>
          </a:p>
        </p:txBody>
      </p:sp>
      <p:sp>
        <p:nvSpPr>
          <p:cNvPr id="5" name="Footer Placeholder 4">
            <a:extLst>
              <a:ext uri="{FF2B5EF4-FFF2-40B4-BE49-F238E27FC236}">
                <a16:creationId xmlns:a16="http://schemas.microsoft.com/office/drawing/2014/main" id="{4A5759AB-B35C-A308-D82E-24C97B02B19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EC7DF3C-C4E2-BAD5-C228-470615561762}"/>
              </a:ext>
            </a:extLst>
          </p:cNvPr>
          <p:cNvSpPr>
            <a:spLocks noGrp="1"/>
          </p:cNvSpPr>
          <p:nvPr>
            <p:ph type="sldNum" sz="quarter" idx="12"/>
          </p:nvPr>
        </p:nvSpPr>
        <p:spPr/>
        <p:txBody>
          <a:bodyPr/>
          <a:lstStyle/>
          <a:p>
            <a:fld id="{C965754F-840C-46CB-A2DA-93E914B4CD1F}" type="slidenum">
              <a:rPr lang="en-IN" smtClean="0"/>
              <a:pPr/>
              <a:t>‹#›</a:t>
            </a:fld>
            <a:endParaRPr lang="en-IN"/>
          </a:p>
        </p:txBody>
      </p:sp>
    </p:spTree>
    <p:extLst>
      <p:ext uri="{BB962C8B-B14F-4D97-AF65-F5344CB8AC3E}">
        <p14:creationId xmlns:p14="http://schemas.microsoft.com/office/powerpoint/2010/main" val="157116298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B43AA77-DAE4-00C6-6AE1-3C277C837D54}"/>
              </a:ext>
            </a:extLst>
          </p:cNvPr>
          <p:cNvSpPr>
            <a:spLocks noGrp="1"/>
          </p:cNvSpPr>
          <p:nvPr>
            <p:ph type="title" orient="vert"/>
          </p:nvPr>
        </p:nvSpPr>
        <p:spPr>
          <a:xfrm>
            <a:off x="6543675" y="365125"/>
            <a:ext cx="1971675"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671FE00-5878-AF26-5055-ACF5F4D79729}"/>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918AD98-DD61-8DAB-B8A4-6BA35CBA449F}"/>
              </a:ext>
            </a:extLst>
          </p:cNvPr>
          <p:cNvSpPr>
            <a:spLocks noGrp="1"/>
          </p:cNvSpPr>
          <p:nvPr>
            <p:ph type="dt" sz="half" idx="10"/>
          </p:nvPr>
        </p:nvSpPr>
        <p:spPr/>
        <p:txBody>
          <a:bodyPr/>
          <a:lstStyle/>
          <a:p>
            <a:fld id="{CF94F6F0-104F-4520-A2E0-B5EC121D1B89}" type="datetimeFigureOut">
              <a:rPr lang="en-IN" smtClean="0"/>
              <a:pPr/>
              <a:t>27-06-2023</a:t>
            </a:fld>
            <a:endParaRPr lang="en-IN"/>
          </a:p>
        </p:txBody>
      </p:sp>
      <p:sp>
        <p:nvSpPr>
          <p:cNvPr id="5" name="Footer Placeholder 4">
            <a:extLst>
              <a:ext uri="{FF2B5EF4-FFF2-40B4-BE49-F238E27FC236}">
                <a16:creationId xmlns:a16="http://schemas.microsoft.com/office/drawing/2014/main" id="{83A5C652-235A-F785-E8A6-EFD1697D8E2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454DEA2-65D2-DF5D-71B1-8D6642C78770}"/>
              </a:ext>
            </a:extLst>
          </p:cNvPr>
          <p:cNvSpPr>
            <a:spLocks noGrp="1"/>
          </p:cNvSpPr>
          <p:nvPr>
            <p:ph type="sldNum" sz="quarter" idx="12"/>
          </p:nvPr>
        </p:nvSpPr>
        <p:spPr/>
        <p:txBody>
          <a:bodyPr/>
          <a:lstStyle/>
          <a:p>
            <a:fld id="{C965754F-840C-46CB-A2DA-93E914B4CD1F}" type="slidenum">
              <a:rPr lang="en-IN" smtClean="0"/>
              <a:pPr/>
              <a:t>‹#›</a:t>
            </a:fld>
            <a:endParaRPr lang="en-IN"/>
          </a:p>
        </p:txBody>
      </p:sp>
    </p:spTree>
    <p:extLst>
      <p:ext uri="{BB962C8B-B14F-4D97-AF65-F5344CB8AC3E}">
        <p14:creationId xmlns:p14="http://schemas.microsoft.com/office/powerpoint/2010/main" val="258257825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662096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866442" y="4777380"/>
            <a:ext cx="662096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7288AB5-3A5B-4F47-BB17-E68F666CBE9A}" type="datetimeFigureOut">
              <a:rPr lang="en-IN" smtClean="0"/>
              <a:t>27-06-2023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5A99BD-493E-44A0-8AAE-27E301124BC7}" type="slidenum">
              <a:rPr lang="en-IN" smtClean="0"/>
              <a:t>‹#›</a:t>
            </a:fld>
            <a:endParaRPr lang="en-IN"/>
          </a:p>
        </p:txBody>
      </p:sp>
    </p:spTree>
    <p:extLst>
      <p:ext uri="{BB962C8B-B14F-4D97-AF65-F5344CB8AC3E}">
        <p14:creationId xmlns:p14="http://schemas.microsoft.com/office/powerpoint/2010/main" val="121077085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17288AB5-3A5B-4F47-BB17-E68F666CBE9A}" type="datetimeFigureOut">
              <a:rPr lang="en-IN" smtClean="0"/>
              <a:t>27-06-2023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5A99BD-493E-44A0-8AAE-27E301124BC7}" type="slidenum">
              <a:rPr lang="en-IN" smtClean="0"/>
              <a:t>‹#›</a:t>
            </a:fld>
            <a:endParaRPr lang="en-IN"/>
          </a:p>
        </p:txBody>
      </p:sp>
    </p:spTree>
    <p:extLst>
      <p:ext uri="{BB962C8B-B14F-4D97-AF65-F5344CB8AC3E}">
        <p14:creationId xmlns:p14="http://schemas.microsoft.com/office/powerpoint/2010/main" val="41771250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443" y="2861734"/>
            <a:ext cx="662096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7288AB5-3A5B-4F47-BB17-E68F666CBE9A}" type="datetimeFigureOut">
              <a:rPr lang="en-IN" smtClean="0"/>
              <a:t>27-06-2023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5A99BD-493E-44A0-8AAE-27E301124BC7}" type="slidenum">
              <a:rPr lang="en-IN" smtClean="0"/>
              <a:t>‹#›</a:t>
            </a:fld>
            <a:endParaRPr lang="en-IN"/>
          </a:p>
        </p:txBody>
      </p:sp>
    </p:spTree>
    <p:extLst>
      <p:ext uri="{BB962C8B-B14F-4D97-AF65-F5344CB8AC3E}">
        <p14:creationId xmlns:p14="http://schemas.microsoft.com/office/powerpoint/2010/main" val="151026884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7288AB5-3A5B-4F47-BB17-E68F666CBE9A}" type="datetimeFigureOut">
              <a:rPr lang="en-IN" smtClean="0"/>
              <a:t>27-06-2023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75A99BD-493E-44A0-8AAE-27E301124BC7}" type="slidenum">
              <a:rPr lang="en-IN" smtClean="0"/>
              <a:t>‹#›</a:t>
            </a:fld>
            <a:endParaRPr lang="en-IN"/>
          </a:p>
        </p:txBody>
      </p:sp>
    </p:spTree>
    <p:extLst>
      <p:ext uri="{BB962C8B-B14F-4D97-AF65-F5344CB8AC3E}">
        <p14:creationId xmlns:p14="http://schemas.microsoft.com/office/powerpoint/2010/main" val="103697784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27700" y="1905000"/>
            <a:ext cx="32981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41976" y="1905000"/>
            <a:ext cx="3298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7288AB5-3A5B-4F47-BB17-E68F666CBE9A}" type="datetimeFigureOut">
              <a:rPr lang="en-IN" smtClean="0"/>
              <a:t>27-06-2023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75A99BD-493E-44A0-8AAE-27E301124BC7}" type="slidenum">
              <a:rPr lang="en-IN" smtClean="0"/>
              <a:t>‹#›</a:t>
            </a:fld>
            <a:endParaRPr lang="en-IN"/>
          </a:p>
        </p:txBody>
      </p:sp>
    </p:spTree>
    <p:extLst>
      <p:ext uri="{BB962C8B-B14F-4D97-AF65-F5344CB8AC3E}">
        <p14:creationId xmlns:p14="http://schemas.microsoft.com/office/powerpoint/2010/main" val="388391233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17288AB5-3A5B-4F47-BB17-E68F666CBE9A}" type="datetimeFigureOut">
              <a:rPr lang="en-IN" smtClean="0"/>
              <a:t>27-06-2023</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A75A99BD-493E-44A0-8AAE-27E301124BC7}" type="slidenum">
              <a:rPr lang="en-IN" smtClean="0"/>
              <a:t>‹#›</a:t>
            </a:fld>
            <a:endParaRPr lang="en-IN"/>
          </a:p>
        </p:txBody>
      </p:sp>
    </p:spTree>
    <p:extLst>
      <p:ext uri="{BB962C8B-B14F-4D97-AF65-F5344CB8AC3E}">
        <p14:creationId xmlns:p14="http://schemas.microsoft.com/office/powerpoint/2010/main" val="3199417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7288AB5-3A5B-4F47-BB17-E68F666CBE9A}" type="datetimeFigureOut">
              <a:rPr lang="en-IN" smtClean="0"/>
              <a:t>27-06-2023</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A75A99BD-493E-44A0-8AAE-27E301124BC7}" type="slidenum">
              <a:rPr lang="en-IN" smtClean="0"/>
              <a:t>‹#›</a:t>
            </a:fld>
            <a:endParaRPr lang="en-IN"/>
          </a:p>
        </p:txBody>
      </p:sp>
    </p:spTree>
    <p:extLst>
      <p:ext uri="{BB962C8B-B14F-4D97-AF65-F5344CB8AC3E}">
        <p14:creationId xmlns:p14="http://schemas.microsoft.com/office/powerpoint/2010/main" val="8905678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B086F-5223-42F8-B045-DF4492E24C76}"/>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E3028E9D-E571-43B1-AD71-663AC59169AB}"/>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9CB40E7-D13F-4194-8430-F48320867FB1}"/>
              </a:ext>
            </a:extLst>
          </p:cNvPr>
          <p:cNvSpPr>
            <a:spLocks noGrp="1"/>
          </p:cNvSpPr>
          <p:nvPr>
            <p:ph type="dt" sz="half" idx="10"/>
          </p:nvPr>
        </p:nvSpPr>
        <p:spPr/>
        <p:txBody>
          <a:bodyPr/>
          <a:lstStyle/>
          <a:p>
            <a:fld id="{45E123DF-2D78-4AFE-B89D-FF9FF78E9072}" type="datetimeFigureOut">
              <a:rPr lang="en-US" smtClean="0"/>
              <a:t>6/27/2023</a:t>
            </a:fld>
            <a:endParaRPr lang="en-US"/>
          </a:p>
        </p:txBody>
      </p:sp>
      <p:sp>
        <p:nvSpPr>
          <p:cNvPr id="5" name="Footer Placeholder 4">
            <a:extLst>
              <a:ext uri="{FF2B5EF4-FFF2-40B4-BE49-F238E27FC236}">
                <a16:creationId xmlns:a16="http://schemas.microsoft.com/office/drawing/2014/main" id="{38C64486-C1A1-4F3F-A576-D7802A179F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EE9D99-9B14-4B10-B884-AAAE35729714}"/>
              </a:ext>
            </a:extLst>
          </p:cNvPr>
          <p:cNvSpPr>
            <a:spLocks noGrp="1"/>
          </p:cNvSpPr>
          <p:nvPr>
            <p:ph type="sldNum" sz="quarter" idx="12"/>
          </p:nvPr>
        </p:nvSpPr>
        <p:spPr/>
        <p:txBody>
          <a:bodyPr/>
          <a:lstStyle/>
          <a:p>
            <a:fld id="{BF167532-60C4-4BFF-8288-4E074AC68AB9}" type="slidenum">
              <a:rPr lang="en-US" smtClean="0"/>
              <a:t>‹#›</a:t>
            </a:fld>
            <a:endParaRPr lang="en-US"/>
          </a:p>
        </p:txBody>
      </p:sp>
    </p:spTree>
    <p:extLst>
      <p:ext uri="{BB962C8B-B14F-4D97-AF65-F5344CB8AC3E}">
        <p14:creationId xmlns:p14="http://schemas.microsoft.com/office/powerpoint/2010/main" val="73178794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1" y="1447800"/>
            <a:ext cx="2551462"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6441" y="3129281"/>
            <a:ext cx="25514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17288AB5-3A5B-4F47-BB17-E68F666CBE9A}" type="datetimeFigureOut">
              <a:rPr lang="en-IN" smtClean="0"/>
              <a:t>27-06-2023</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A75A99BD-493E-44A0-8AAE-27E301124BC7}" type="slidenum">
              <a:rPr lang="en-IN" smtClean="0"/>
              <a:t>‹#›</a:t>
            </a:fld>
            <a:endParaRPr lang="en-IN"/>
          </a:p>
        </p:txBody>
      </p:sp>
    </p:spTree>
    <p:extLst>
      <p:ext uri="{BB962C8B-B14F-4D97-AF65-F5344CB8AC3E}">
        <p14:creationId xmlns:p14="http://schemas.microsoft.com/office/powerpoint/2010/main" val="250876143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656" y="1854192"/>
            <a:ext cx="3820674"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13517" y="1143000"/>
            <a:ext cx="240092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1" y="3657600"/>
            <a:ext cx="381472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7288AB5-3A5B-4F47-BB17-E68F666CBE9A}" type="datetimeFigureOut">
              <a:rPr lang="en-IN" smtClean="0"/>
              <a:t>27-06-2023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75A99BD-493E-44A0-8AAE-27E301124BC7}" type="slidenum">
              <a:rPr lang="en-IN" smtClean="0"/>
              <a:t>‹#›</a:t>
            </a:fld>
            <a:endParaRPr lang="en-IN"/>
          </a:p>
        </p:txBody>
      </p:sp>
    </p:spTree>
    <p:extLst>
      <p:ext uri="{BB962C8B-B14F-4D97-AF65-F5344CB8AC3E}">
        <p14:creationId xmlns:p14="http://schemas.microsoft.com/office/powerpoint/2010/main" val="224455478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3" y="4800587"/>
            <a:ext cx="66209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442" y="685800"/>
            <a:ext cx="662096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3" y="5367325"/>
            <a:ext cx="662096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E123DF-2D78-4AFE-B89D-FF9FF78E9072}" type="datetimeFigureOut">
              <a:rPr lang="en-US" smtClean="0"/>
              <a:t>6/27/2023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167532-60C4-4BFF-8288-4E074AC68AB9}" type="slidenum">
              <a:rPr lang="en-US" smtClean="0"/>
              <a:t>‹#›</a:t>
            </a:fld>
            <a:endParaRPr lang="en-US"/>
          </a:p>
        </p:txBody>
      </p:sp>
    </p:spTree>
    <p:extLst>
      <p:ext uri="{BB962C8B-B14F-4D97-AF65-F5344CB8AC3E}">
        <p14:creationId xmlns:p14="http://schemas.microsoft.com/office/powerpoint/2010/main" val="91014956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866442" y="3657600"/>
            <a:ext cx="6620968"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E123DF-2D78-4AFE-B89D-FF9FF78E9072}" type="datetimeFigureOut">
              <a:rPr lang="en-US" smtClean="0"/>
              <a:t>6/27/2023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167532-60C4-4BFF-8288-4E074AC68AB9}" type="slidenum">
              <a:rPr lang="en-US" smtClean="0"/>
              <a:t>‹#›</a:t>
            </a:fld>
            <a:endParaRPr lang="en-US"/>
          </a:p>
        </p:txBody>
      </p:sp>
    </p:spTree>
    <p:extLst>
      <p:ext uri="{BB962C8B-B14F-4D97-AF65-F5344CB8AC3E}">
        <p14:creationId xmlns:p14="http://schemas.microsoft.com/office/powerpoint/2010/main" val="90940963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409" y="1447800"/>
            <a:ext cx="6001049"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448177" y="3771174"/>
            <a:ext cx="546115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866442" y="4350657"/>
            <a:ext cx="6620968"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E123DF-2D78-4AFE-B89D-FF9FF78E9072}" type="datetimeFigureOut">
              <a:rPr lang="en-US" smtClean="0"/>
              <a:t>6/27/2023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167532-60C4-4BFF-8288-4E074AC68AB9}" type="slidenum">
              <a:rPr lang="en-US" smtClean="0"/>
              <a:t>‹#›</a:t>
            </a:fld>
            <a:endParaRPr lang="en-US"/>
          </a:p>
        </p:txBody>
      </p:sp>
      <p:sp>
        <p:nvSpPr>
          <p:cNvPr id="12" name="TextBox 11"/>
          <p:cNvSpPr txBox="1"/>
          <p:nvPr/>
        </p:nvSpPr>
        <p:spPr>
          <a:xfrm>
            <a:off x="673897" y="971253"/>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
        <p:nvSpPr>
          <p:cNvPr id="15" name="TextBox 14"/>
          <p:cNvSpPr txBox="1"/>
          <p:nvPr/>
        </p:nvSpPr>
        <p:spPr>
          <a:xfrm>
            <a:off x="6999690" y="2613787"/>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Tree>
    <p:extLst>
      <p:ext uri="{BB962C8B-B14F-4D97-AF65-F5344CB8AC3E}">
        <p14:creationId xmlns:p14="http://schemas.microsoft.com/office/powerpoint/2010/main" val="374260223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441" y="3124201"/>
            <a:ext cx="662096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7288AB5-3A5B-4F47-BB17-E68F666CBE9A}" type="datetimeFigureOut">
              <a:rPr lang="en-IN" smtClean="0"/>
              <a:t>27-06-2023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5A99BD-493E-44A0-8AAE-27E301124BC7}" type="slidenum">
              <a:rPr lang="en-IN" smtClean="0"/>
              <a:t>‹#›</a:t>
            </a:fld>
            <a:endParaRPr lang="en-IN"/>
          </a:p>
        </p:txBody>
      </p:sp>
    </p:spTree>
    <p:extLst>
      <p:ext uri="{BB962C8B-B14F-4D97-AF65-F5344CB8AC3E}">
        <p14:creationId xmlns:p14="http://schemas.microsoft.com/office/powerpoint/2010/main" val="351870264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474834" y="1981200"/>
            <a:ext cx="22107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489475" y="2667000"/>
            <a:ext cx="219608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2913504" y="1981200"/>
            <a:ext cx="2202754"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2905586" y="2667000"/>
            <a:ext cx="221067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344917" y="1981200"/>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5344917" y="2667000"/>
            <a:ext cx="2199658"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E123DF-2D78-4AFE-B89D-FF9FF78E9072}" type="datetimeFigureOut">
              <a:rPr lang="en-US" smtClean="0"/>
              <a:t>6/27/2023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167532-60C4-4BFF-8288-4E074AC68AB9}" type="slidenum">
              <a:rPr lang="en-US" smtClean="0"/>
              <a:t>‹#›</a:t>
            </a:fld>
            <a:endParaRPr lang="en-US"/>
          </a:p>
        </p:txBody>
      </p:sp>
    </p:spTree>
    <p:extLst>
      <p:ext uri="{BB962C8B-B14F-4D97-AF65-F5344CB8AC3E}">
        <p14:creationId xmlns:p14="http://schemas.microsoft.com/office/powerpoint/2010/main" val="408314393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489475" y="4250949"/>
            <a:ext cx="22056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489475" y="2209800"/>
            <a:ext cx="220561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489475" y="4827212"/>
            <a:ext cx="2205612"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2917792" y="4250949"/>
            <a:ext cx="21984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2917791" y="2209800"/>
            <a:ext cx="2198466"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2916776" y="4827211"/>
            <a:ext cx="220137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344917" y="4250949"/>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5344916" y="2209800"/>
            <a:ext cx="219965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5344824" y="4827209"/>
            <a:ext cx="22025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E123DF-2D78-4AFE-B89D-FF9FF78E9072}" type="datetimeFigureOut">
              <a:rPr lang="en-US" smtClean="0"/>
              <a:t>6/27/2023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167532-60C4-4BFF-8288-4E074AC68AB9}" type="slidenum">
              <a:rPr lang="en-US" smtClean="0"/>
              <a:t>‹#›</a:t>
            </a:fld>
            <a:endParaRPr lang="en-US"/>
          </a:p>
        </p:txBody>
      </p:sp>
    </p:spTree>
    <p:extLst>
      <p:ext uri="{BB962C8B-B14F-4D97-AF65-F5344CB8AC3E}">
        <p14:creationId xmlns:p14="http://schemas.microsoft.com/office/powerpoint/2010/main" val="48359035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7288AB5-3A5B-4F47-BB17-E68F666CBE9A}" type="datetimeFigureOut">
              <a:rPr lang="en-IN" smtClean="0"/>
              <a:t>27-06-2023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5A99BD-493E-44A0-8AAE-27E301124BC7}" type="slidenum">
              <a:rPr lang="en-IN" smtClean="0"/>
              <a:t>‹#›</a:t>
            </a:fld>
            <a:endParaRPr lang="en-IN"/>
          </a:p>
        </p:txBody>
      </p:sp>
    </p:spTree>
    <p:extLst>
      <p:ext uri="{BB962C8B-B14F-4D97-AF65-F5344CB8AC3E}">
        <p14:creationId xmlns:p14="http://schemas.microsoft.com/office/powerpoint/2010/main" val="313726870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9782" y="430214"/>
            <a:ext cx="1314793"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89475" y="773205"/>
            <a:ext cx="5568812" cy="54831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7288AB5-3A5B-4F47-BB17-E68F666CBE9A}" type="datetimeFigureOut">
              <a:rPr lang="en-IN" smtClean="0"/>
              <a:t>27-06-2023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5A99BD-493E-44A0-8AAE-27E301124BC7}" type="slidenum">
              <a:rPr lang="en-IN" smtClean="0"/>
              <a:t>‹#›</a:t>
            </a:fld>
            <a:endParaRPr lang="en-IN"/>
          </a:p>
        </p:txBody>
      </p:sp>
    </p:spTree>
    <p:extLst>
      <p:ext uri="{BB962C8B-B14F-4D97-AF65-F5344CB8AC3E}">
        <p14:creationId xmlns:p14="http://schemas.microsoft.com/office/powerpoint/2010/main" val="39825298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CD368-07EF-43AD-91C1-FFBEAFB033E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A2AE3C-A14B-4625-9939-85AD1E05AC43}"/>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56F7A38-EA89-45BA-842F-6EF9FBA589E2}"/>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E444EDB-8393-4DDD-AD5F-0933D879C539}"/>
              </a:ext>
            </a:extLst>
          </p:cNvPr>
          <p:cNvSpPr>
            <a:spLocks noGrp="1"/>
          </p:cNvSpPr>
          <p:nvPr>
            <p:ph type="dt" sz="half" idx="10"/>
          </p:nvPr>
        </p:nvSpPr>
        <p:spPr/>
        <p:txBody>
          <a:bodyPr/>
          <a:lstStyle/>
          <a:p>
            <a:fld id="{45E123DF-2D78-4AFE-B89D-FF9FF78E9072}" type="datetimeFigureOut">
              <a:rPr lang="en-US" smtClean="0"/>
              <a:t>6/27/2023</a:t>
            </a:fld>
            <a:endParaRPr lang="en-US"/>
          </a:p>
        </p:txBody>
      </p:sp>
      <p:sp>
        <p:nvSpPr>
          <p:cNvPr id="6" name="Footer Placeholder 5">
            <a:extLst>
              <a:ext uri="{FF2B5EF4-FFF2-40B4-BE49-F238E27FC236}">
                <a16:creationId xmlns:a16="http://schemas.microsoft.com/office/drawing/2014/main" id="{C563E614-70B4-437F-9497-93D33A3C23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38D833-2D47-41A8-96DA-5CE742ABC6ED}"/>
              </a:ext>
            </a:extLst>
          </p:cNvPr>
          <p:cNvSpPr>
            <a:spLocks noGrp="1"/>
          </p:cNvSpPr>
          <p:nvPr>
            <p:ph type="sldNum" sz="quarter" idx="12"/>
          </p:nvPr>
        </p:nvSpPr>
        <p:spPr/>
        <p:txBody>
          <a:bodyPr/>
          <a:lstStyle/>
          <a:p>
            <a:fld id="{BF167532-60C4-4BFF-8288-4E074AC68AB9}" type="slidenum">
              <a:rPr lang="en-US" smtClean="0"/>
              <a:t>‹#›</a:t>
            </a:fld>
            <a:endParaRPr lang="en-US"/>
          </a:p>
        </p:txBody>
      </p:sp>
    </p:spTree>
    <p:extLst>
      <p:ext uri="{BB962C8B-B14F-4D97-AF65-F5344CB8AC3E}">
        <p14:creationId xmlns:p14="http://schemas.microsoft.com/office/powerpoint/2010/main" val="25303592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098FB-8E03-443F-B2AE-96202D21EA60}"/>
              </a:ext>
            </a:extLst>
          </p:cNvPr>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A3629D-9177-4E91-9037-C8B130A208EC}"/>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1C71210A-F257-4E34-94CC-5A34471E8B92}"/>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AD908FE-33CA-4703-BD73-E6A2D02C1338}"/>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7D0DDDAF-2550-458C-9CC3-041158757F18}"/>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07EC6BF-7BC5-4C99-B4EB-E6F09116C496}"/>
              </a:ext>
            </a:extLst>
          </p:cNvPr>
          <p:cNvSpPr>
            <a:spLocks noGrp="1"/>
          </p:cNvSpPr>
          <p:nvPr>
            <p:ph type="dt" sz="half" idx="10"/>
          </p:nvPr>
        </p:nvSpPr>
        <p:spPr/>
        <p:txBody>
          <a:bodyPr/>
          <a:lstStyle/>
          <a:p>
            <a:fld id="{45E123DF-2D78-4AFE-B89D-FF9FF78E9072}" type="datetimeFigureOut">
              <a:rPr lang="en-US" smtClean="0"/>
              <a:t>6/27/2023</a:t>
            </a:fld>
            <a:endParaRPr lang="en-US"/>
          </a:p>
        </p:txBody>
      </p:sp>
      <p:sp>
        <p:nvSpPr>
          <p:cNvPr id="8" name="Footer Placeholder 7">
            <a:extLst>
              <a:ext uri="{FF2B5EF4-FFF2-40B4-BE49-F238E27FC236}">
                <a16:creationId xmlns:a16="http://schemas.microsoft.com/office/drawing/2014/main" id="{BF47B9AE-317F-4B59-BF4A-A7C904F1755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769D200-BF0D-4AE7-A0B1-E1B68113852A}"/>
              </a:ext>
            </a:extLst>
          </p:cNvPr>
          <p:cNvSpPr>
            <a:spLocks noGrp="1"/>
          </p:cNvSpPr>
          <p:nvPr>
            <p:ph type="sldNum" sz="quarter" idx="12"/>
          </p:nvPr>
        </p:nvSpPr>
        <p:spPr/>
        <p:txBody>
          <a:bodyPr/>
          <a:lstStyle/>
          <a:p>
            <a:fld id="{BF167532-60C4-4BFF-8288-4E074AC68AB9}" type="slidenum">
              <a:rPr lang="en-US" smtClean="0"/>
              <a:t>‹#›</a:t>
            </a:fld>
            <a:endParaRPr lang="en-US"/>
          </a:p>
        </p:txBody>
      </p:sp>
    </p:spTree>
    <p:extLst>
      <p:ext uri="{BB962C8B-B14F-4D97-AF65-F5344CB8AC3E}">
        <p14:creationId xmlns:p14="http://schemas.microsoft.com/office/powerpoint/2010/main" val="10839615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F1193-992C-4EAE-AE34-BF87FFF42AE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5950766-53F7-4440-A319-80CC50307E10}"/>
              </a:ext>
            </a:extLst>
          </p:cNvPr>
          <p:cNvSpPr>
            <a:spLocks noGrp="1"/>
          </p:cNvSpPr>
          <p:nvPr>
            <p:ph type="dt" sz="half" idx="10"/>
          </p:nvPr>
        </p:nvSpPr>
        <p:spPr/>
        <p:txBody>
          <a:bodyPr/>
          <a:lstStyle/>
          <a:p>
            <a:fld id="{45E123DF-2D78-4AFE-B89D-FF9FF78E9072}" type="datetimeFigureOut">
              <a:rPr lang="en-US" smtClean="0"/>
              <a:t>6/27/2023</a:t>
            </a:fld>
            <a:endParaRPr lang="en-US"/>
          </a:p>
        </p:txBody>
      </p:sp>
      <p:sp>
        <p:nvSpPr>
          <p:cNvPr id="4" name="Footer Placeholder 3">
            <a:extLst>
              <a:ext uri="{FF2B5EF4-FFF2-40B4-BE49-F238E27FC236}">
                <a16:creationId xmlns:a16="http://schemas.microsoft.com/office/drawing/2014/main" id="{1070BBA3-A27F-40BF-ADD7-1066E7F582A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FD8F673-5878-4C65-BEE5-64BADD3C61DB}"/>
              </a:ext>
            </a:extLst>
          </p:cNvPr>
          <p:cNvSpPr>
            <a:spLocks noGrp="1"/>
          </p:cNvSpPr>
          <p:nvPr>
            <p:ph type="sldNum" sz="quarter" idx="12"/>
          </p:nvPr>
        </p:nvSpPr>
        <p:spPr/>
        <p:txBody>
          <a:bodyPr/>
          <a:lstStyle/>
          <a:p>
            <a:fld id="{BF167532-60C4-4BFF-8288-4E074AC68AB9}" type="slidenum">
              <a:rPr lang="en-US" smtClean="0"/>
              <a:t>‹#›</a:t>
            </a:fld>
            <a:endParaRPr lang="en-US"/>
          </a:p>
        </p:txBody>
      </p:sp>
    </p:spTree>
    <p:extLst>
      <p:ext uri="{BB962C8B-B14F-4D97-AF65-F5344CB8AC3E}">
        <p14:creationId xmlns:p14="http://schemas.microsoft.com/office/powerpoint/2010/main" val="42928669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9E4916E-CFFC-4646-946D-35870C64407B}"/>
              </a:ext>
            </a:extLst>
          </p:cNvPr>
          <p:cNvSpPr>
            <a:spLocks noGrp="1"/>
          </p:cNvSpPr>
          <p:nvPr>
            <p:ph type="dt" sz="half" idx="10"/>
          </p:nvPr>
        </p:nvSpPr>
        <p:spPr/>
        <p:txBody>
          <a:bodyPr/>
          <a:lstStyle/>
          <a:p>
            <a:fld id="{45E123DF-2D78-4AFE-B89D-FF9FF78E9072}" type="datetimeFigureOut">
              <a:rPr lang="en-US" smtClean="0"/>
              <a:t>6/27/2023</a:t>
            </a:fld>
            <a:endParaRPr lang="en-US"/>
          </a:p>
        </p:txBody>
      </p:sp>
      <p:sp>
        <p:nvSpPr>
          <p:cNvPr id="3" name="Footer Placeholder 2">
            <a:extLst>
              <a:ext uri="{FF2B5EF4-FFF2-40B4-BE49-F238E27FC236}">
                <a16:creationId xmlns:a16="http://schemas.microsoft.com/office/drawing/2014/main" id="{FB46D04E-59D0-47E1-80F6-096CAB98B82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F735A06-92D3-4E5B-BAB0-EE300D3DC76F}"/>
              </a:ext>
            </a:extLst>
          </p:cNvPr>
          <p:cNvSpPr>
            <a:spLocks noGrp="1"/>
          </p:cNvSpPr>
          <p:nvPr>
            <p:ph type="sldNum" sz="quarter" idx="12"/>
          </p:nvPr>
        </p:nvSpPr>
        <p:spPr/>
        <p:txBody>
          <a:bodyPr/>
          <a:lstStyle/>
          <a:p>
            <a:fld id="{BF167532-60C4-4BFF-8288-4E074AC68AB9}" type="slidenum">
              <a:rPr lang="en-US" smtClean="0"/>
              <a:t>‹#›</a:t>
            </a:fld>
            <a:endParaRPr lang="en-US"/>
          </a:p>
        </p:txBody>
      </p:sp>
    </p:spTree>
    <p:extLst>
      <p:ext uri="{BB962C8B-B14F-4D97-AF65-F5344CB8AC3E}">
        <p14:creationId xmlns:p14="http://schemas.microsoft.com/office/powerpoint/2010/main" val="20898634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17EB6-D256-48E4-BE2A-5EEA2BBC9142}"/>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116CE331-D23A-4E4C-8D6B-AE744D2EA11E}"/>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4628141-591F-4F4F-997A-4DD457A284E0}"/>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34A84B5D-DBF1-4294-A008-96A8A5C25D1B}"/>
              </a:ext>
            </a:extLst>
          </p:cNvPr>
          <p:cNvSpPr>
            <a:spLocks noGrp="1"/>
          </p:cNvSpPr>
          <p:nvPr>
            <p:ph type="dt" sz="half" idx="10"/>
          </p:nvPr>
        </p:nvSpPr>
        <p:spPr/>
        <p:txBody>
          <a:bodyPr/>
          <a:lstStyle/>
          <a:p>
            <a:fld id="{45E123DF-2D78-4AFE-B89D-FF9FF78E9072}" type="datetimeFigureOut">
              <a:rPr lang="en-US" smtClean="0"/>
              <a:t>6/27/2023</a:t>
            </a:fld>
            <a:endParaRPr lang="en-US"/>
          </a:p>
        </p:txBody>
      </p:sp>
      <p:sp>
        <p:nvSpPr>
          <p:cNvPr id="6" name="Footer Placeholder 5">
            <a:extLst>
              <a:ext uri="{FF2B5EF4-FFF2-40B4-BE49-F238E27FC236}">
                <a16:creationId xmlns:a16="http://schemas.microsoft.com/office/drawing/2014/main" id="{92AC1FB0-21B5-4A1B-9CAE-3FE12C87597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B263FDC-9DBC-4B62-9F70-23879293CD96}"/>
              </a:ext>
            </a:extLst>
          </p:cNvPr>
          <p:cNvSpPr>
            <a:spLocks noGrp="1"/>
          </p:cNvSpPr>
          <p:nvPr>
            <p:ph type="sldNum" sz="quarter" idx="12"/>
          </p:nvPr>
        </p:nvSpPr>
        <p:spPr/>
        <p:txBody>
          <a:bodyPr/>
          <a:lstStyle/>
          <a:p>
            <a:fld id="{BF167532-60C4-4BFF-8288-4E074AC68AB9}" type="slidenum">
              <a:rPr lang="en-US" smtClean="0"/>
              <a:t>‹#›</a:t>
            </a:fld>
            <a:endParaRPr lang="en-US"/>
          </a:p>
        </p:txBody>
      </p:sp>
    </p:spTree>
    <p:extLst>
      <p:ext uri="{BB962C8B-B14F-4D97-AF65-F5344CB8AC3E}">
        <p14:creationId xmlns:p14="http://schemas.microsoft.com/office/powerpoint/2010/main" val="2761538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65598-0912-4255-B59B-2069F0D5AA7B}"/>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A71CFB9A-9273-4D39-A0A6-6A83CEB2F567}"/>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32377FDA-C9C3-431B-A594-720E4C7BD89E}"/>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8776B0E3-C8BC-44B2-93E6-3FE4F6F65B44}"/>
              </a:ext>
            </a:extLst>
          </p:cNvPr>
          <p:cNvSpPr>
            <a:spLocks noGrp="1"/>
          </p:cNvSpPr>
          <p:nvPr>
            <p:ph type="dt" sz="half" idx="10"/>
          </p:nvPr>
        </p:nvSpPr>
        <p:spPr/>
        <p:txBody>
          <a:bodyPr/>
          <a:lstStyle/>
          <a:p>
            <a:fld id="{45E123DF-2D78-4AFE-B89D-FF9FF78E9072}" type="datetimeFigureOut">
              <a:rPr lang="en-US" smtClean="0"/>
              <a:t>6/27/2023</a:t>
            </a:fld>
            <a:endParaRPr lang="en-US"/>
          </a:p>
        </p:txBody>
      </p:sp>
      <p:sp>
        <p:nvSpPr>
          <p:cNvPr id="6" name="Footer Placeholder 5">
            <a:extLst>
              <a:ext uri="{FF2B5EF4-FFF2-40B4-BE49-F238E27FC236}">
                <a16:creationId xmlns:a16="http://schemas.microsoft.com/office/drawing/2014/main" id="{525F4A78-047C-4581-82E3-1A202969DD2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2532750-71AD-4A4E-8843-5CF1547116E9}"/>
              </a:ext>
            </a:extLst>
          </p:cNvPr>
          <p:cNvSpPr>
            <a:spLocks noGrp="1"/>
          </p:cNvSpPr>
          <p:nvPr>
            <p:ph type="sldNum" sz="quarter" idx="12"/>
          </p:nvPr>
        </p:nvSpPr>
        <p:spPr/>
        <p:txBody>
          <a:bodyPr/>
          <a:lstStyle/>
          <a:p>
            <a:fld id="{BF167532-60C4-4BFF-8288-4E074AC68AB9}" type="slidenum">
              <a:rPr lang="en-US" smtClean="0"/>
              <a:t>‹#›</a:t>
            </a:fld>
            <a:endParaRPr lang="en-US"/>
          </a:p>
        </p:txBody>
      </p:sp>
    </p:spTree>
    <p:extLst>
      <p:ext uri="{BB962C8B-B14F-4D97-AF65-F5344CB8AC3E}">
        <p14:creationId xmlns:p14="http://schemas.microsoft.com/office/powerpoint/2010/main" val="39209213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18" Type="http://schemas.openxmlformats.org/officeDocument/2006/relationships/theme" Target="../theme/theme3.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17" Type="http://schemas.openxmlformats.org/officeDocument/2006/relationships/slideLayout" Target="../slideLayouts/slideLayout39.xml"/><Relationship Id="rId2" Type="http://schemas.openxmlformats.org/officeDocument/2006/relationships/slideLayout" Target="../slideLayouts/slideLayout24.xml"/><Relationship Id="rId16" Type="http://schemas.openxmlformats.org/officeDocument/2006/relationships/slideLayout" Target="../slideLayouts/slideLayout38.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slideLayout" Target="../slideLayouts/slideLayout3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07CAC43-BA46-42DF-BA53-1D6C45DA69CB}"/>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3B459E6-2C7A-44F6-B626-2985F64385BD}"/>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0838E3-5730-46BC-B4FB-15371A665E3D}"/>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45E123DF-2D78-4AFE-B89D-FF9FF78E9072}" type="datetimeFigureOut">
              <a:rPr lang="en-US" smtClean="0"/>
              <a:t>6/27/2023</a:t>
            </a:fld>
            <a:endParaRPr lang="en-US"/>
          </a:p>
        </p:txBody>
      </p:sp>
      <p:sp>
        <p:nvSpPr>
          <p:cNvPr id="5" name="Footer Placeholder 4">
            <a:extLst>
              <a:ext uri="{FF2B5EF4-FFF2-40B4-BE49-F238E27FC236}">
                <a16:creationId xmlns:a16="http://schemas.microsoft.com/office/drawing/2014/main" id="{B0D21B91-C696-4398-AD61-36FE2E2DB80D}"/>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B29614D-B0E6-4367-A62A-A2EA22C2968E}"/>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F167532-60C4-4BFF-8288-4E074AC68AB9}" type="slidenum">
              <a:rPr lang="en-US" smtClean="0"/>
              <a:t>‹#›</a:t>
            </a:fld>
            <a:endParaRPr lang="en-US"/>
          </a:p>
        </p:txBody>
      </p:sp>
    </p:spTree>
    <p:extLst>
      <p:ext uri="{BB962C8B-B14F-4D97-AF65-F5344CB8AC3E}">
        <p14:creationId xmlns:p14="http://schemas.microsoft.com/office/powerpoint/2010/main" val="3425072798"/>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0A683F8-726A-3B60-07DD-ED5E4A829CEF}"/>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DC503FB-BBB7-20B2-4C41-4A78A0BD792E}"/>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5D5066A-8D3C-EA9A-2DCD-6F17399CF5D9}"/>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CF94F6F0-104F-4520-A2E0-B5EC121D1B89}" type="datetimeFigureOut">
              <a:rPr lang="en-IN" smtClean="0"/>
              <a:pPr/>
              <a:t>27-06-2023</a:t>
            </a:fld>
            <a:endParaRPr lang="en-IN"/>
          </a:p>
        </p:txBody>
      </p:sp>
      <p:sp>
        <p:nvSpPr>
          <p:cNvPr id="5" name="Footer Placeholder 4">
            <a:extLst>
              <a:ext uri="{FF2B5EF4-FFF2-40B4-BE49-F238E27FC236}">
                <a16:creationId xmlns:a16="http://schemas.microsoft.com/office/drawing/2014/main" id="{2590CD34-D205-AA7D-53A3-0F882EB3ADBB}"/>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4FCDEF5-DAC8-32D1-B56D-9B4006C13EDF}"/>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965754F-840C-46CB-A2DA-93E914B4CD1F}" type="slidenum">
              <a:rPr lang="en-IN" smtClean="0"/>
              <a:pPr/>
              <a:t>‹#›</a:t>
            </a:fld>
            <a:endParaRPr lang="en-IN"/>
          </a:p>
        </p:txBody>
      </p:sp>
    </p:spTree>
    <p:extLst>
      <p:ext uri="{BB962C8B-B14F-4D97-AF65-F5344CB8AC3E}">
        <p14:creationId xmlns:p14="http://schemas.microsoft.com/office/powerpoint/2010/main" val="500133807"/>
      </p:ext>
    </p:extLst>
  </p:cSld>
  <p:clrMap bg1="lt1" tx1="dk1" bg2="lt2" tx2="dk2" accent1="accent1" accent2="accent2" accent3="accent3" accent4="accent4" accent5="accent5" accent6="accent6" hlink="hlink" folHlink="folHlink"/>
  <p:sldLayoutIdLst>
    <p:sldLayoutId id="2147483762" r:id="rId1"/>
    <p:sldLayoutId id="2147483763" r:id="rId2"/>
    <p:sldLayoutId id="2147483764" r:id="rId3"/>
    <p:sldLayoutId id="2147483765" r:id="rId4"/>
    <p:sldLayoutId id="2147483766" r:id="rId5"/>
    <p:sldLayoutId id="2147483767" r:id="rId6"/>
    <p:sldLayoutId id="2147483768" r:id="rId7"/>
    <p:sldLayoutId id="2147483769" r:id="rId8"/>
    <p:sldLayoutId id="2147483770" r:id="rId9"/>
    <p:sldLayoutId id="2147483771" r:id="rId10"/>
    <p:sldLayoutId id="2147483772"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629943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457200"/>
            <a:ext cx="1600200" cy="1600200"/>
          </a:xfrm>
          <a:prstGeom prst="ellipse">
            <a:avLst/>
          </a:prstGeom>
          <a:gradFill flip="none" rotWithShape="1">
            <a:gsLst>
              <a:gs pos="0">
                <a:schemeClr val="bg2">
                  <a:lumMod val="60000"/>
                  <a:lumOff val="40000"/>
                  <a:alpha val="14000"/>
                </a:schemeClr>
              </a:gs>
              <a:gs pos="73000">
                <a:schemeClr val="bg2">
                  <a:lumMod val="60000"/>
                  <a:lumOff val="40000"/>
                  <a:alpha val="0"/>
                </a:schemeClr>
              </a:gs>
              <a:gs pos="36000">
                <a:schemeClr val="bg2">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6096000"/>
            <a:ext cx="990600" cy="990600"/>
          </a:xfrm>
          <a:prstGeom prst="ellipse">
            <a:avLst/>
          </a:prstGeom>
          <a:gradFill flip="none" rotWithShape="1">
            <a:gsLst>
              <a:gs pos="0">
                <a:schemeClr val="bg2">
                  <a:lumMod val="60000"/>
                  <a:lumOff val="40000"/>
                  <a:alpha val="9000"/>
                </a:schemeClr>
              </a:gs>
              <a:gs pos="66000">
                <a:schemeClr val="bg2">
                  <a:lumMod val="60000"/>
                  <a:lumOff val="40000"/>
                  <a:alpha val="0"/>
                </a:schemeClr>
              </a:gs>
              <a:gs pos="36000">
                <a:schemeClr val="bg2">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3988" y="2667000"/>
            <a:ext cx="4191000" cy="4191000"/>
          </a:xfrm>
          <a:prstGeom prst="ellipse">
            <a:avLst/>
          </a:prstGeom>
          <a:gradFill flip="none" rotWithShape="1">
            <a:gsLst>
              <a:gs pos="0">
                <a:schemeClr val="bg2">
                  <a:lumMod val="60000"/>
                  <a:lumOff val="40000"/>
                  <a:alpha val="11000"/>
                </a:schemeClr>
              </a:gs>
              <a:gs pos="75000">
                <a:schemeClr val="bg2">
                  <a:lumMod val="60000"/>
                  <a:lumOff val="40000"/>
                  <a:alpha val="0"/>
                </a:schemeClr>
              </a:gs>
              <a:gs pos="36000">
                <a:schemeClr val="bg2">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39788" y="2895600"/>
            <a:ext cx="2362200" cy="2362200"/>
          </a:xfrm>
          <a:prstGeom prst="ellipse">
            <a:avLst/>
          </a:prstGeom>
          <a:gradFill flip="none" rotWithShape="1">
            <a:gsLst>
              <a:gs pos="0">
                <a:schemeClr val="bg2">
                  <a:lumMod val="60000"/>
                  <a:lumOff val="40000"/>
                  <a:alpha val="8000"/>
                </a:schemeClr>
              </a:gs>
              <a:gs pos="72000">
                <a:schemeClr val="bg2">
                  <a:lumMod val="60000"/>
                  <a:lumOff val="40000"/>
                  <a:alpha val="0"/>
                </a:schemeClr>
              </a:gs>
              <a:gs pos="36000">
                <a:schemeClr val="bg2">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710" y="452718"/>
            <a:ext cx="7055380"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827700" y="2052925"/>
            <a:ext cx="6711654"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7494989" y="1828771"/>
            <a:ext cx="990599" cy="22865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5E123DF-2D78-4AFE-B89D-FF9FF78E9072}" type="datetimeFigureOut">
              <a:rPr lang="en-US" smtClean="0"/>
              <a:t>6/27/2023</a:t>
            </a:fld>
            <a:endParaRPr lang="en-US"/>
          </a:p>
        </p:txBody>
      </p:sp>
      <p:sp>
        <p:nvSpPr>
          <p:cNvPr id="5" name="Footer Placeholder 4"/>
          <p:cNvSpPr>
            <a:spLocks noGrp="1"/>
          </p:cNvSpPr>
          <p:nvPr>
            <p:ph type="ftr" sz="quarter" idx="3"/>
          </p:nvPr>
        </p:nvSpPr>
        <p:spPr>
          <a:xfrm rot="5400000">
            <a:off x="6233335" y="3263371"/>
            <a:ext cx="3859795" cy="22866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7766431" y="295736"/>
            <a:ext cx="628813" cy="767687"/>
          </a:xfrm>
          <a:prstGeom prst="rect">
            <a:avLst/>
          </a:prstGeom>
        </p:spPr>
        <p:txBody>
          <a:bodyPr vert="horz" lIns="91440" tIns="45720" rIns="91440" bIns="45720" rtlCol="0" anchor="b"/>
          <a:lstStyle>
            <a:lvl1pPr algn="ctr">
              <a:defRPr sz="2801" b="0" i="0">
                <a:solidFill>
                  <a:schemeClr val="tx1">
                    <a:tint val="75000"/>
                  </a:schemeClr>
                </a:solidFill>
              </a:defRPr>
            </a:lvl1pPr>
          </a:lstStyle>
          <a:p>
            <a:fld id="{BF167532-60C4-4BFF-8288-4E074AC68AB9}" type="slidenum">
              <a:rPr lang="en-US" smtClean="0"/>
              <a:t>‹#›</a:t>
            </a:fld>
            <a:endParaRPr lang="en-US"/>
          </a:p>
        </p:txBody>
      </p:sp>
    </p:spTree>
    <p:extLst>
      <p:ext uri="{BB962C8B-B14F-4D97-AF65-F5344CB8AC3E}">
        <p14:creationId xmlns:p14="http://schemas.microsoft.com/office/powerpoint/2010/main" val="1336577187"/>
      </p:ext>
    </p:extLst>
  </p:cSld>
  <p:clrMap bg1="dk1" tx1="lt1" bg2="dk2" tx2="lt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 id="2147483802" r:id="rId12"/>
    <p:sldLayoutId id="2147483803" r:id="rId13"/>
    <p:sldLayoutId id="2147483804" r:id="rId14"/>
    <p:sldLayoutId id="2147483805" r:id="rId15"/>
    <p:sldLayoutId id="2147483806" r:id="rId16"/>
    <p:sldLayoutId id="2147483807" r:id="rId17"/>
  </p:sldLayoutIdLst>
  <p:txStyles>
    <p:titleStyle>
      <a:lvl1pPr algn="l" defTabSz="457207"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7" rtl="0" eaLnBrk="1" latinLnBrk="0" hangingPunct="1">
        <a:defRPr sz="1800" kern="1200">
          <a:solidFill>
            <a:schemeClr val="tx1"/>
          </a:solidFill>
          <a:latin typeface="+mn-lt"/>
          <a:ea typeface="+mn-ea"/>
          <a:cs typeface="+mn-cs"/>
        </a:defRPr>
      </a:lvl1pPr>
      <a:lvl2pPr marL="457207" algn="l" defTabSz="457207" rtl="0" eaLnBrk="1" latinLnBrk="0" hangingPunct="1">
        <a:defRPr sz="1800" kern="1200">
          <a:solidFill>
            <a:schemeClr val="tx1"/>
          </a:solidFill>
          <a:latin typeface="+mn-lt"/>
          <a:ea typeface="+mn-ea"/>
          <a:cs typeface="+mn-cs"/>
        </a:defRPr>
      </a:lvl2pPr>
      <a:lvl3pPr marL="914415" algn="l" defTabSz="457207" rtl="0" eaLnBrk="1" latinLnBrk="0" hangingPunct="1">
        <a:defRPr sz="1800" kern="1200">
          <a:solidFill>
            <a:schemeClr val="tx1"/>
          </a:solidFill>
          <a:latin typeface="+mn-lt"/>
          <a:ea typeface="+mn-ea"/>
          <a:cs typeface="+mn-cs"/>
        </a:defRPr>
      </a:lvl3pPr>
      <a:lvl4pPr marL="1371622" algn="l" defTabSz="457207" rtl="0" eaLnBrk="1" latinLnBrk="0" hangingPunct="1">
        <a:defRPr sz="1800" kern="1200">
          <a:solidFill>
            <a:schemeClr val="tx1"/>
          </a:solidFill>
          <a:latin typeface="+mn-lt"/>
          <a:ea typeface="+mn-ea"/>
          <a:cs typeface="+mn-cs"/>
        </a:defRPr>
      </a:lvl4pPr>
      <a:lvl5pPr marL="1828831" algn="l" defTabSz="457207" rtl="0" eaLnBrk="1" latinLnBrk="0" hangingPunct="1">
        <a:defRPr sz="1800" kern="1200">
          <a:solidFill>
            <a:schemeClr val="tx1"/>
          </a:solidFill>
          <a:latin typeface="+mn-lt"/>
          <a:ea typeface="+mn-ea"/>
          <a:cs typeface="+mn-cs"/>
        </a:defRPr>
      </a:lvl5pPr>
      <a:lvl6pPr marL="2286038" algn="l" defTabSz="457207" rtl="0" eaLnBrk="1" latinLnBrk="0" hangingPunct="1">
        <a:defRPr sz="1800" kern="1200">
          <a:solidFill>
            <a:schemeClr val="tx1"/>
          </a:solidFill>
          <a:latin typeface="+mn-lt"/>
          <a:ea typeface="+mn-ea"/>
          <a:cs typeface="+mn-cs"/>
        </a:defRPr>
      </a:lvl6pPr>
      <a:lvl7pPr marL="2743246" algn="l" defTabSz="457207" rtl="0" eaLnBrk="1" latinLnBrk="0" hangingPunct="1">
        <a:defRPr sz="1800" kern="1200">
          <a:solidFill>
            <a:schemeClr val="tx1"/>
          </a:solidFill>
          <a:latin typeface="+mn-lt"/>
          <a:ea typeface="+mn-ea"/>
          <a:cs typeface="+mn-cs"/>
        </a:defRPr>
      </a:lvl7pPr>
      <a:lvl8pPr marL="3200453" algn="l" defTabSz="457207" rtl="0" eaLnBrk="1" latinLnBrk="0" hangingPunct="1">
        <a:defRPr sz="1800" kern="1200">
          <a:solidFill>
            <a:schemeClr val="tx1"/>
          </a:solidFill>
          <a:latin typeface="+mn-lt"/>
          <a:ea typeface="+mn-ea"/>
          <a:cs typeface="+mn-cs"/>
        </a:defRPr>
      </a:lvl8pPr>
      <a:lvl9pPr marL="3657661" algn="l" defTabSz="45720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hyperlink" Target="https://public.roboflow.com/object-detection/fish" TargetMode="External"/><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eg"/><Relationship Id="rId1" Type="http://schemas.openxmlformats.org/officeDocument/2006/relationships/slideLayout" Target="../slideLayouts/slideLayout7.xml"/><Relationship Id="rId5" Type="http://schemas.openxmlformats.org/officeDocument/2006/relationships/image" Target="../media/image8.jpeg"/><Relationship Id="rId4" Type="http://schemas.openxmlformats.org/officeDocument/2006/relationships/image" Target="../media/image7.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3" Type="http://schemas.openxmlformats.org/officeDocument/2006/relationships/hyperlink" Target="https://paperswithcode.com/author/feixiang-zhou" TargetMode="External"/><Relationship Id="rId2" Type="http://schemas.openxmlformats.org/officeDocument/2006/relationships/hyperlink" Target="https://paperswithcode.com/author/long-chen" TargetMode="External"/><Relationship Id="rId1" Type="http://schemas.openxmlformats.org/officeDocument/2006/relationships/slideLayout" Target="../slideLayouts/slideLayout24.xml"/><Relationship Id="rId6" Type="http://schemas.openxmlformats.org/officeDocument/2006/relationships/hyperlink" Target="https://paperswithcode.com/author/shari-matzner" TargetMode="External"/><Relationship Id="rId5" Type="http://schemas.openxmlformats.org/officeDocument/2006/relationships/hyperlink" Target="https://paperswithcode.com/author/wenwei-xu" TargetMode="External"/><Relationship Id="rId4" Type="http://schemas.openxmlformats.org/officeDocument/2006/relationships/hyperlink" Target="https://paperswithcode.com/author/shengke-wang-1"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download.png"/>
          <p:cNvPicPr>
            <a:picLocks noGrp="1" noChangeAspect="1"/>
          </p:cNvPicPr>
          <p:nvPr>
            <p:ph idx="1"/>
          </p:nvPr>
        </p:nvPicPr>
        <p:blipFill>
          <a:blip r:embed="rId3" cstate="print"/>
          <a:stretch>
            <a:fillRect/>
          </a:stretch>
        </p:blipFill>
        <p:spPr>
          <a:xfrm>
            <a:off x="2699792" y="2204864"/>
            <a:ext cx="3600400" cy="1728192"/>
          </a:xfr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EDABD-78BB-7605-DC4B-797E224AD3E2}"/>
              </a:ext>
            </a:extLst>
          </p:cNvPr>
          <p:cNvSpPr>
            <a:spLocks noGrp="1"/>
          </p:cNvSpPr>
          <p:nvPr>
            <p:ph type="title"/>
          </p:nvPr>
        </p:nvSpPr>
        <p:spPr>
          <a:xfrm>
            <a:off x="484710" y="764704"/>
            <a:ext cx="7055380" cy="1088544"/>
          </a:xfrm>
        </p:spPr>
        <p:txBody>
          <a:bodyPr/>
          <a:lstStyle/>
          <a:p>
            <a:pPr algn="ctr"/>
            <a:r>
              <a:rPr lang="en-IN" dirty="0"/>
              <a:t>  </a:t>
            </a:r>
            <a:r>
              <a:rPr lang="en-IN" dirty="0">
                <a:solidFill>
                  <a:srgbClr val="FF0000"/>
                </a:solidFill>
                <a:latin typeface="Algerian" panose="04020705040A02060702" pitchFamily="82" charset="0"/>
              </a:rPr>
              <a:t>DATASET LINKS</a:t>
            </a:r>
          </a:p>
        </p:txBody>
      </p:sp>
      <p:sp>
        <p:nvSpPr>
          <p:cNvPr id="3" name="Content Placeholder 2">
            <a:extLst>
              <a:ext uri="{FF2B5EF4-FFF2-40B4-BE49-F238E27FC236}">
                <a16:creationId xmlns:a16="http://schemas.microsoft.com/office/drawing/2014/main" id="{4B703883-573A-7BEE-1440-8E146A03AA98}"/>
              </a:ext>
            </a:extLst>
          </p:cNvPr>
          <p:cNvSpPr>
            <a:spLocks noGrp="1"/>
          </p:cNvSpPr>
          <p:nvPr>
            <p:ph idx="1"/>
          </p:nvPr>
        </p:nvSpPr>
        <p:spPr/>
        <p:txBody>
          <a:bodyPr/>
          <a:lstStyle/>
          <a:p>
            <a:r>
              <a:rPr lang="en-US" dirty="0" err="1">
                <a:latin typeface="Times New Roman" panose="02020603050405020304" pitchFamily="18" charset="0"/>
                <a:cs typeface="Times New Roman" panose="02020603050405020304" pitchFamily="18" charset="0"/>
              </a:rPr>
              <a:t>Roboflow</a:t>
            </a:r>
            <a:r>
              <a:rPr lang="en-US" dirty="0">
                <a:latin typeface="Times New Roman" panose="02020603050405020304" pitchFamily="18" charset="0"/>
                <a:cs typeface="Times New Roman" panose="02020603050405020304" pitchFamily="18" charset="0"/>
              </a:rPr>
              <a:t>:- </a:t>
            </a:r>
            <a:r>
              <a:rPr lang="en-US" dirty="0">
                <a:solidFill>
                  <a:srgbClr val="00B0F0"/>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https://public.roboflow.com/object-detection/fish</a:t>
            </a:r>
            <a:endParaRPr lang="en-US" dirty="0">
              <a:solidFill>
                <a:srgbClr val="00B0F0"/>
              </a:solidFill>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Roboflow</a:t>
            </a:r>
            <a:r>
              <a:rPr lang="en-US" dirty="0">
                <a:latin typeface="Times New Roman" panose="02020603050405020304" pitchFamily="18" charset="0"/>
                <a:cs typeface="Times New Roman" panose="02020603050405020304" pitchFamily="18" charset="0"/>
              </a:rPr>
              <a:t>: - </a:t>
            </a:r>
            <a:r>
              <a:rPr lang="en-US" dirty="0">
                <a:solidFill>
                  <a:srgbClr val="00B0F0"/>
                </a:solidFill>
                <a:latin typeface="Times New Roman" panose="02020603050405020304" pitchFamily="18" charset="0"/>
                <a:cs typeface="Times New Roman" panose="02020603050405020304" pitchFamily="18" charset="0"/>
              </a:rPr>
              <a:t>https://universe.roboflow.com/search?q=underwater%20human </a:t>
            </a:r>
          </a:p>
          <a:p>
            <a:r>
              <a:rPr lang="en-US" dirty="0">
                <a:latin typeface="Times New Roman" panose="02020603050405020304" pitchFamily="18" charset="0"/>
                <a:cs typeface="Times New Roman" panose="02020603050405020304" pitchFamily="18" charset="0"/>
              </a:rPr>
              <a:t>Kaggle:-</a:t>
            </a:r>
            <a:r>
              <a:rPr lang="en-US" dirty="0">
                <a:solidFill>
                  <a:srgbClr val="00B0F0"/>
                </a:solidFill>
                <a:latin typeface="Times New Roman" panose="02020603050405020304" pitchFamily="18" charset="0"/>
                <a:cs typeface="Times New Roman" panose="02020603050405020304" pitchFamily="18" charset="0"/>
              </a:rPr>
              <a:t>https://www.kaggle.com/datasets/aungpyaeap/fish-market</a:t>
            </a:r>
            <a:endParaRPr lang="en-IN" dirty="0">
              <a:solidFill>
                <a:srgbClr val="00B0F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782982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25D49-13CB-C2C6-4E7E-FADB80FE92E1}"/>
              </a:ext>
            </a:extLst>
          </p:cNvPr>
          <p:cNvSpPr>
            <a:spLocks noGrp="1"/>
          </p:cNvSpPr>
          <p:nvPr>
            <p:ph type="title"/>
          </p:nvPr>
        </p:nvSpPr>
        <p:spPr>
          <a:xfrm>
            <a:off x="179512" y="656691"/>
            <a:ext cx="8568952" cy="1224135"/>
          </a:xfrm>
        </p:spPr>
        <p:txBody>
          <a:bodyPr>
            <a:normAutofit fontScale="90000"/>
          </a:bodyPr>
          <a:lstStyle/>
          <a:p>
            <a:r>
              <a:rPr lang="en-US" sz="4000" b="1" dirty="0">
                <a:ln w="0"/>
                <a:latin typeface="Algerian" panose="04020705040A02060702" pitchFamily="82" charset="0"/>
                <a:ea typeface="Times New Roman" panose="02020603050405020304" pitchFamily="18" charset="0"/>
              </a:rPr>
              <a:t> </a:t>
            </a:r>
            <a:r>
              <a:rPr lang="en-US" sz="4000" b="1" dirty="0">
                <a:ln w="0"/>
                <a:solidFill>
                  <a:srgbClr val="FF0000"/>
                </a:solidFill>
                <a:latin typeface="Algerian" panose="04020705040A02060702" pitchFamily="82" charset="0"/>
                <a:ea typeface="Times New Roman" panose="02020603050405020304" pitchFamily="18" charset="0"/>
              </a:rPr>
              <a:t>Result and Performance Metrics</a:t>
            </a:r>
            <a:endParaRPr lang="en-IN" sz="4000" b="1" dirty="0">
              <a:solidFill>
                <a:srgbClr val="FF0000"/>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A03D496B-123A-918E-46BB-26EB56857643}"/>
              </a:ext>
            </a:extLst>
          </p:cNvPr>
          <p:cNvSpPr>
            <a:spLocks noGrp="1"/>
          </p:cNvSpPr>
          <p:nvPr>
            <p:ph idx="1"/>
          </p:nvPr>
        </p:nvSpPr>
        <p:spPr>
          <a:xfrm>
            <a:off x="395536" y="1268759"/>
            <a:ext cx="7992888" cy="4320481"/>
          </a:xfrm>
        </p:spPr>
        <p:txBody>
          <a:bodyPr numCol="1">
            <a:normAutofit/>
          </a:bodyPr>
          <a:lstStyle/>
          <a:p>
            <a:pPr marL="0" indent="0" algn="just">
              <a:buNone/>
            </a:pPr>
            <a:r>
              <a:rPr lang="en-GB" sz="1425" dirty="0">
                <a:latin typeface="TimesLTStd-Roman"/>
              </a:rPr>
              <a:t>       					</a:t>
            </a:r>
            <a:endParaRPr lang="en-US" sz="3200" b="1" dirty="0">
              <a:ln w="0"/>
              <a:latin typeface="Times New Roman" panose="02020603050405020304" pitchFamily="18" charset="0"/>
            </a:endParaRPr>
          </a:p>
          <a:p>
            <a:pPr marL="0" indent="0" algn="just">
              <a:buNone/>
            </a:pPr>
            <a:endParaRPr lang="en-US" sz="3200" b="1" dirty="0">
              <a:ln w="0"/>
              <a:latin typeface="Times New Roman" panose="02020603050405020304" pitchFamily="18" charset="0"/>
            </a:endParaRPr>
          </a:p>
          <a:p>
            <a:pPr marL="0" indent="0" algn="just">
              <a:buNone/>
            </a:pPr>
            <a:r>
              <a:rPr lang="en-US" sz="3200" b="1" dirty="0">
                <a:ln w="0"/>
                <a:latin typeface="Times New Roman" panose="02020603050405020304" pitchFamily="18" charset="0"/>
              </a:rPr>
              <a:t>				</a:t>
            </a:r>
          </a:p>
        </p:txBody>
      </p:sp>
      <p:pic>
        <p:nvPicPr>
          <p:cNvPr id="5" name="Picture 4">
            <a:extLst>
              <a:ext uri="{FF2B5EF4-FFF2-40B4-BE49-F238E27FC236}">
                <a16:creationId xmlns:a16="http://schemas.microsoft.com/office/drawing/2014/main" id="{DA756EE0-A7B9-610D-D498-168A1B0824E2}"/>
              </a:ext>
            </a:extLst>
          </p:cNvPr>
          <p:cNvPicPr>
            <a:picLocks noChangeAspect="1"/>
          </p:cNvPicPr>
          <p:nvPr/>
        </p:nvPicPr>
        <p:blipFill>
          <a:blip r:embed="rId2"/>
          <a:stretch>
            <a:fillRect/>
          </a:stretch>
        </p:blipFill>
        <p:spPr>
          <a:xfrm>
            <a:off x="467544" y="1995671"/>
            <a:ext cx="6840760" cy="3593569"/>
          </a:xfrm>
          <a:prstGeom prst="rect">
            <a:avLst/>
          </a:prstGeom>
        </p:spPr>
      </p:pic>
    </p:spTree>
    <p:extLst>
      <p:ext uri="{BB962C8B-B14F-4D97-AF65-F5344CB8AC3E}">
        <p14:creationId xmlns:p14="http://schemas.microsoft.com/office/powerpoint/2010/main" val="5156278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E7CF8-E778-4804-D416-1EBD9457762A}"/>
              </a:ext>
            </a:extLst>
          </p:cNvPr>
          <p:cNvSpPr>
            <a:spLocks noGrp="1"/>
          </p:cNvSpPr>
          <p:nvPr>
            <p:ph type="title"/>
          </p:nvPr>
        </p:nvSpPr>
        <p:spPr>
          <a:xfrm>
            <a:off x="609598" y="609600"/>
            <a:ext cx="6626697" cy="803176"/>
          </a:xfrm>
        </p:spPr>
        <p:txBody>
          <a:bodyPr/>
          <a:lstStyle/>
          <a:p>
            <a:r>
              <a:rPr lang="en-GB" dirty="0">
                <a:latin typeface="Times New Roman" panose="02020603050405020304" pitchFamily="18" charset="0"/>
                <a:cs typeface="Times New Roman" panose="02020603050405020304" pitchFamily="18" charset="0"/>
              </a:rPr>
              <a:t>				  </a:t>
            </a:r>
            <a:r>
              <a:rPr lang="en-GB" dirty="0">
                <a:solidFill>
                  <a:srgbClr val="FF0000"/>
                </a:solidFill>
                <a:latin typeface="Algerian" panose="04020705040A02060702" pitchFamily="82" charset="0"/>
                <a:cs typeface="Times New Roman" panose="02020603050405020304" pitchFamily="18" charset="0"/>
              </a:rPr>
              <a:t>CONCLUSION</a:t>
            </a:r>
            <a:endParaRPr lang="en-IN" dirty="0">
              <a:solidFill>
                <a:srgbClr val="FF0000"/>
              </a:solidFill>
              <a:latin typeface="Algerian" panose="04020705040A02060702" pitchFamily="82"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3B6D0AC-A770-6D02-ADC6-789E37DD9DA7}"/>
              </a:ext>
            </a:extLst>
          </p:cNvPr>
          <p:cNvSpPr>
            <a:spLocks noGrp="1"/>
          </p:cNvSpPr>
          <p:nvPr>
            <p:ph idx="1"/>
          </p:nvPr>
        </p:nvSpPr>
        <p:spPr>
          <a:xfrm>
            <a:off x="125760" y="1484784"/>
            <a:ext cx="8892480" cy="4608512"/>
          </a:xfrm>
        </p:spPr>
        <p:txBody>
          <a:bodyPr>
            <a:normAutofit/>
          </a:bodyPr>
          <a:lstStyle/>
          <a:p>
            <a:pPr marL="0" indent="0" algn="just">
              <a:lnSpc>
                <a:spcPct val="150000"/>
              </a:lnSpc>
              <a:buNone/>
            </a:pPr>
            <a:r>
              <a:rPr lang="en-US" sz="1600" dirty="0">
                <a:latin typeface="Times New Roman" panose="02020603050405020304" pitchFamily="18" charset="0"/>
                <a:cs typeface="Times New Roman" panose="02020603050405020304" pitchFamily="18" charset="0"/>
              </a:rPr>
              <a:t>In conclusion, underwater detection can be challenging due to various factors such as low visibility, poor lighting conditions, and color distortion. However, there are several approaches that can be used to improve the accuracy of image recognition for underwater images, such as data augmentation, preprocessing, transfer learning, object detection, ensemble learning, domain-specific datasets, and sensor fusion. A combination of these approaches can be used to develop a robust image recognition system that can accurately recognize objects in underwater environments. It is important to note that the specific approach used will depend on the specific requirements of the application, and further research and development are needed to improve the accuracy and reliability of image recognition for underwater images.</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194211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25D49-13CB-C2C6-4E7E-FADB80FE92E1}"/>
              </a:ext>
            </a:extLst>
          </p:cNvPr>
          <p:cNvSpPr>
            <a:spLocks noGrp="1"/>
          </p:cNvSpPr>
          <p:nvPr>
            <p:ph type="title"/>
          </p:nvPr>
        </p:nvSpPr>
        <p:spPr>
          <a:xfrm>
            <a:off x="899592" y="692697"/>
            <a:ext cx="6264696" cy="792087"/>
          </a:xfrm>
        </p:spPr>
        <p:txBody>
          <a:bodyPr>
            <a:normAutofit/>
          </a:bodyPr>
          <a:lstStyle/>
          <a:p>
            <a:r>
              <a:rPr lang="en-US" b="1" dirty="0">
                <a:ln w="0"/>
                <a:latin typeface="Times New Roman" panose="02020603050405020304" pitchFamily="18" charset="0"/>
                <a:ea typeface="Times New Roman" panose="02020603050405020304" pitchFamily="18" charset="0"/>
              </a:rPr>
              <a:t>            </a:t>
            </a:r>
            <a:r>
              <a:rPr lang="en-US" b="1" dirty="0">
                <a:ln w="0"/>
                <a:solidFill>
                  <a:srgbClr val="FF0000"/>
                </a:solidFill>
                <a:latin typeface="Algerian" panose="04020705040A02060702" pitchFamily="82" charset="0"/>
                <a:ea typeface="Times New Roman" panose="02020603050405020304" pitchFamily="18" charset="0"/>
              </a:rPr>
              <a:t>References</a:t>
            </a:r>
            <a:endParaRPr lang="en-IN" b="1" dirty="0">
              <a:solidFill>
                <a:srgbClr val="FF0000"/>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A03D496B-123A-918E-46BB-26EB56857643}"/>
              </a:ext>
            </a:extLst>
          </p:cNvPr>
          <p:cNvSpPr>
            <a:spLocks noGrp="1"/>
          </p:cNvSpPr>
          <p:nvPr>
            <p:ph idx="1"/>
          </p:nvPr>
        </p:nvSpPr>
        <p:spPr>
          <a:xfrm>
            <a:off x="395536" y="1340768"/>
            <a:ext cx="7992888" cy="4320481"/>
          </a:xfrm>
        </p:spPr>
        <p:txBody>
          <a:bodyPr numCol="1">
            <a:normAutofit fontScale="77500" lnSpcReduction="20000"/>
          </a:bodyPr>
          <a:lstStyle/>
          <a:p>
            <a:pPr marL="0" indent="0" algn="just">
              <a:buNone/>
            </a:pPr>
            <a:endParaRPr lang="en-GB" sz="1425" dirty="0">
              <a:latin typeface="TimesLTStd-Roman"/>
            </a:endParaRPr>
          </a:p>
          <a:p>
            <a:pPr marL="0" indent="0" algn="just">
              <a:lnSpc>
                <a:spcPct val="160000"/>
              </a:lnSpc>
              <a:buNone/>
            </a:pPr>
            <a:r>
              <a:rPr lang="en-IN" sz="1600" dirty="0"/>
              <a:t>[1] SWIPENET: Object detection in noisy underwater images 19 Oct 2020 · Long Chen, </a:t>
            </a:r>
            <a:r>
              <a:rPr lang="en-IN" sz="1600" dirty="0" err="1"/>
              <a:t>Feixiang</a:t>
            </a:r>
            <a:r>
              <a:rPr lang="en-IN" sz="1600" dirty="0"/>
              <a:t> Zhou, </a:t>
            </a:r>
            <a:r>
              <a:rPr lang="en-IN" sz="1600" dirty="0" err="1"/>
              <a:t>Shengke</a:t>
            </a:r>
            <a:r>
              <a:rPr lang="en-IN" sz="1600" dirty="0"/>
              <a:t> Wang, </a:t>
            </a:r>
            <a:r>
              <a:rPr lang="en-IN" sz="1600" dirty="0" err="1"/>
              <a:t>Junyu</a:t>
            </a:r>
            <a:r>
              <a:rPr lang="en-IN" sz="1600" dirty="0"/>
              <a:t> Dong, Ning li, </a:t>
            </a:r>
            <a:r>
              <a:rPr lang="en-IN" sz="1600" dirty="0" err="1"/>
              <a:t>Haiping</a:t>
            </a:r>
            <a:r>
              <a:rPr lang="en-IN" sz="1600" dirty="0"/>
              <a:t> Ma, Xin Wang, </a:t>
            </a:r>
            <a:r>
              <a:rPr lang="en-IN" sz="1600" dirty="0" err="1"/>
              <a:t>Huiyu</a:t>
            </a:r>
            <a:r>
              <a:rPr lang="en-IN" sz="1600" dirty="0"/>
              <a:t> Zhou · </a:t>
            </a:r>
          </a:p>
          <a:p>
            <a:pPr marL="0" indent="0" algn="just">
              <a:lnSpc>
                <a:spcPct val="160000"/>
              </a:lnSpc>
              <a:buNone/>
            </a:pPr>
            <a:r>
              <a:rPr lang="en-IN" sz="1600" dirty="0"/>
              <a:t>[2]Underwater object detection using Invert Multi-Class </a:t>
            </a:r>
            <a:r>
              <a:rPr lang="en-IN" sz="1600" dirty="0" err="1"/>
              <a:t>Adaboost</a:t>
            </a:r>
            <a:r>
              <a:rPr lang="en-IN" sz="1600" dirty="0"/>
              <a:t> with deep learning 23 May 2020 · Long Chen, </a:t>
            </a:r>
            <a:r>
              <a:rPr lang="en-IN" sz="1600" dirty="0" err="1"/>
              <a:t>Zhihua</a:t>
            </a:r>
            <a:r>
              <a:rPr lang="en-IN" sz="1600" dirty="0"/>
              <a:t> Liu, Lei Tong, </a:t>
            </a:r>
            <a:r>
              <a:rPr lang="en-IN" sz="1600" dirty="0" err="1"/>
              <a:t>Zheheng</a:t>
            </a:r>
            <a:r>
              <a:rPr lang="en-IN" sz="1600" dirty="0"/>
              <a:t> Jiang, </a:t>
            </a:r>
            <a:r>
              <a:rPr lang="en-IN" sz="1600" dirty="0" err="1"/>
              <a:t>Shengke</a:t>
            </a:r>
            <a:r>
              <a:rPr lang="en-IN" sz="1600" dirty="0"/>
              <a:t> Wang, </a:t>
            </a:r>
            <a:r>
              <a:rPr lang="en-IN" sz="1600" dirty="0" err="1"/>
              <a:t>Junyu</a:t>
            </a:r>
            <a:r>
              <a:rPr lang="en-IN" sz="1600" dirty="0"/>
              <a:t> Dong, </a:t>
            </a:r>
            <a:r>
              <a:rPr lang="en-IN" sz="1600" dirty="0" err="1"/>
              <a:t>Huiyu</a:t>
            </a:r>
            <a:r>
              <a:rPr lang="en-IN" sz="1600" dirty="0"/>
              <a:t> Zhou</a:t>
            </a:r>
          </a:p>
          <a:p>
            <a:pPr marL="0" indent="0" algn="just">
              <a:lnSpc>
                <a:spcPct val="160000"/>
              </a:lnSpc>
              <a:buNone/>
            </a:pPr>
            <a:r>
              <a:rPr lang="en-IN" sz="1600" dirty="0"/>
              <a:t> [3]Underwater Fish Detection using Deep Learning for Water Power Applications 5 Nov 2018 · </a:t>
            </a:r>
            <a:r>
              <a:rPr lang="en-IN" sz="1600" dirty="0" err="1"/>
              <a:t>Wenwei</a:t>
            </a:r>
            <a:r>
              <a:rPr lang="en-IN" sz="1600" dirty="0"/>
              <a:t> Xu, Shari Matzner · </a:t>
            </a:r>
          </a:p>
          <a:p>
            <a:pPr marL="0" indent="0" algn="just">
              <a:lnSpc>
                <a:spcPct val="160000"/>
              </a:lnSpc>
              <a:buNone/>
            </a:pPr>
            <a:r>
              <a:rPr lang="en-IN" sz="1600" dirty="0"/>
              <a:t>[4]. Chen, Z., Zhang, Z., Dai, F., Bu, Y., Wang, H.: Monocular vision-based underwater object detection. Sensors 17(8), 1784 (2017) </a:t>
            </a:r>
          </a:p>
          <a:p>
            <a:pPr marL="0" indent="0" algn="just">
              <a:lnSpc>
                <a:spcPct val="160000"/>
              </a:lnSpc>
              <a:buNone/>
            </a:pPr>
            <a:r>
              <a:rPr lang="en-IN" sz="1600" dirty="0"/>
              <a:t>[5]. Cong, Y., Fan, B., Hou, D., Fan, H., Liu, K., Luo, J.: Novel event analysis for human-machine collaborative underwater exploration. Pattern Recognition 96, 106967 (2019) novel method of training a multi-species seagrass classifier using a dataset of single species photos, the emphasis is on classifying seagrass into key morphological super-classes, together with background.</a:t>
            </a:r>
            <a:endParaRPr lang="en-GB" sz="1800" b="0" i="0" kern="1200" dirty="0">
              <a:solidFill>
                <a:schemeClr val="tx1">
                  <a:lumMod val="85000"/>
                </a:schemeClr>
              </a:solidFill>
              <a:effectLst/>
              <a:latin typeface="+mn-lt"/>
              <a:ea typeface="+mn-ea"/>
              <a:cs typeface="+mn-cs"/>
            </a:endParaRPr>
          </a:p>
          <a:p>
            <a:pPr marL="0" indent="0">
              <a:buNone/>
            </a:pPr>
            <a:endParaRPr lang="en-IN" sz="1800" dirty="0"/>
          </a:p>
        </p:txBody>
      </p:sp>
    </p:spTree>
    <p:extLst>
      <p:ext uri="{BB962C8B-B14F-4D97-AF65-F5344CB8AC3E}">
        <p14:creationId xmlns:p14="http://schemas.microsoft.com/office/powerpoint/2010/main" val="25136087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EBE8A-E7FE-13D9-CE2F-5F4E7AB9E3CC}"/>
              </a:ext>
            </a:extLst>
          </p:cNvPr>
          <p:cNvSpPr>
            <a:spLocks noGrp="1"/>
          </p:cNvSpPr>
          <p:nvPr>
            <p:ph type="title"/>
          </p:nvPr>
        </p:nvSpPr>
        <p:spPr>
          <a:xfrm>
            <a:off x="539552" y="452718"/>
            <a:ext cx="7632848" cy="1176082"/>
          </a:xfrm>
        </p:spPr>
        <p:txBody>
          <a:bodyPr/>
          <a:lstStyle/>
          <a:p>
            <a:r>
              <a:rPr lang="en-GB" dirty="0">
                <a:solidFill>
                  <a:srgbClr val="FF0000"/>
                </a:solidFill>
                <a:latin typeface="Algerian" panose="04020705040A02060702" pitchFamily="82" charset="0"/>
              </a:rPr>
              <a:t>    INDIVIDUAL CONTRIBUTION</a:t>
            </a:r>
            <a:endParaRPr lang="en-IN" dirty="0">
              <a:solidFill>
                <a:srgbClr val="FF0000"/>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29754AA4-E103-8B42-E04F-97F64AD15160}"/>
              </a:ext>
            </a:extLst>
          </p:cNvPr>
          <p:cNvSpPr>
            <a:spLocks noGrp="1"/>
          </p:cNvSpPr>
          <p:nvPr>
            <p:ph idx="1"/>
          </p:nvPr>
        </p:nvSpPr>
        <p:spPr>
          <a:xfrm>
            <a:off x="323528" y="1628800"/>
            <a:ext cx="8712968" cy="4392488"/>
          </a:xfrm>
        </p:spPr>
        <p:txBody>
          <a:bodyPr>
            <a:normAutofit lnSpcReduction="10000"/>
          </a:bodyPr>
          <a:lstStyle/>
          <a:p>
            <a:pPr marL="0" indent="0">
              <a:buNone/>
            </a:pPr>
            <a:r>
              <a:rPr lang="en-GB" dirty="0"/>
              <a:t>			Common =Survey Paper , Report , Ppts</a:t>
            </a:r>
          </a:p>
          <a:p>
            <a:pPr marL="0" indent="0">
              <a:buNone/>
            </a:pPr>
            <a:endParaRPr lang="en-GB" dirty="0"/>
          </a:p>
          <a:p>
            <a:pPr marL="0" indent="0">
              <a:buNone/>
            </a:pPr>
            <a:endParaRPr lang="en-GB" dirty="0"/>
          </a:p>
          <a:p>
            <a:pPr marL="0" indent="0">
              <a:buNone/>
            </a:pPr>
            <a:r>
              <a:rPr lang="en-GB" dirty="0"/>
              <a:t>Ayush Aditya &amp; Om Prakash =Testing and Real Time  		         									Integration.</a:t>
            </a:r>
          </a:p>
          <a:p>
            <a:pPr marL="0" indent="0">
              <a:buNone/>
            </a:pPr>
            <a:endParaRPr lang="en-GB" dirty="0"/>
          </a:p>
          <a:p>
            <a:pPr marL="0" indent="0">
              <a:buNone/>
            </a:pPr>
            <a:endParaRPr lang="en-GB" dirty="0"/>
          </a:p>
          <a:p>
            <a:pPr marL="0" indent="0">
              <a:buNone/>
            </a:pPr>
            <a:r>
              <a:rPr lang="en-GB" dirty="0"/>
              <a:t>Yash Rathi , Praveen Yadav =Dataset Collection and Model 										Classification.</a:t>
            </a:r>
          </a:p>
          <a:p>
            <a:pPr marL="0" indent="0">
              <a:buNone/>
            </a:pPr>
            <a:endParaRPr lang="en-GB" dirty="0"/>
          </a:p>
          <a:p>
            <a:pPr marL="0" indent="0">
              <a:buNone/>
            </a:pPr>
            <a:r>
              <a:rPr lang="en-GB" dirty="0"/>
              <a:t>.</a:t>
            </a:r>
          </a:p>
          <a:p>
            <a:pPr marL="0" indent="0">
              <a:buNone/>
            </a:pPr>
            <a:endParaRPr lang="en-GB" dirty="0"/>
          </a:p>
          <a:p>
            <a:pPr marL="0" indent="0">
              <a:buNone/>
            </a:pPr>
            <a:endParaRPr lang="en-IN" dirty="0"/>
          </a:p>
        </p:txBody>
      </p:sp>
    </p:spTree>
    <p:extLst>
      <p:ext uri="{BB962C8B-B14F-4D97-AF65-F5344CB8AC3E}">
        <p14:creationId xmlns:p14="http://schemas.microsoft.com/office/powerpoint/2010/main" val="36523297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pic>
        <p:nvPicPr>
          <p:cNvPr id="4" name="Content Placeholder 3" descr="download3.jpg"/>
          <p:cNvPicPr>
            <a:picLocks noGrp="1" noChangeAspect="1"/>
          </p:cNvPicPr>
          <p:nvPr>
            <p:ph idx="1"/>
          </p:nvPr>
        </p:nvPicPr>
        <p:blipFill>
          <a:blip r:embed="rId2" cstate="print"/>
          <a:stretch>
            <a:fillRect/>
          </a:stretch>
        </p:blipFill>
        <p:spPr>
          <a:xfrm>
            <a:off x="2123728" y="2060848"/>
            <a:ext cx="4968552" cy="3096344"/>
          </a:xfr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43608" y="2"/>
            <a:ext cx="7414592" cy="1556792"/>
          </a:xfrm>
        </p:spPr>
        <p:txBody>
          <a:bodyPr>
            <a:normAutofit/>
          </a:bodyPr>
          <a:lstStyle/>
          <a:p>
            <a:r>
              <a:rPr lang="en-IN" dirty="0">
                <a:solidFill>
                  <a:srgbClr val="0070C0"/>
                </a:solidFill>
              </a:rPr>
              <a:t>   </a:t>
            </a:r>
            <a:r>
              <a:rPr lang="en-IN" b="1" dirty="0">
                <a:solidFill>
                  <a:srgbClr val="0070C0"/>
                </a:solidFill>
              </a:rPr>
              <a:t>DAYANANDA SAGAR COLLEGE OF ENGINEERING </a:t>
            </a:r>
          </a:p>
        </p:txBody>
      </p:sp>
      <p:sp>
        <p:nvSpPr>
          <p:cNvPr id="3" name="Subtitle 2"/>
          <p:cNvSpPr>
            <a:spLocks noGrp="1"/>
          </p:cNvSpPr>
          <p:nvPr>
            <p:ph type="subTitle" idx="1"/>
          </p:nvPr>
        </p:nvSpPr>
        <p:spPr>
          <a:xfrm>
            <a:off x="251520" y="1988840"/>
            <a:ext cx="8424936" cy="864096"/>
          </a:xfrm>
        </p:spPr>
        <p:txBody>
          <a:bodyPr>
            <a:normAutofit/>
          </a:bodyPr>
          <a:lstStyle/>
          <a:p>
            <a:pPr algn="l"/>
            <a:r>
              <a:rPr lang="en-IN" dirty="0"/>
              <a:t> </a:t>
            </a:r>
            <a:endParaRPr lang="en-IN" dirty="0">
              <a:solidFill>
                <a:srgbClr val="336699"/>
              </a:solidFill>
            </a:endParaRPr>
          </a:p>
        </p:txBody>
      </p:sp>
      <p:pic>
        <p:nvPicPr>
          <p:cNvPr id="5" name="Picture 4" descr="DSCE.jpg"/>
          <p:cNvPicPr>
            <a:picLocks noChangeAspect="1"/>
          </p:cNvPicPr>
          <p:nvPr/>
        </p:nvPicPr>
        <p:blipFill>
          <a:blip r:embed="rId3" cstate="print"/>
          <a:stretch>
            <a:fillRect/>
          </a:stretch>
        </p:blipFill>
        <p:spPr>
          <a:xfrm>
            <a:off x="91988" y="24662"/>
            <a:ext cx="1187624" cy="1470859"/>
          </a:xfrm>
          <a:prstGeom prst="rect">
            <a:avLst/>
          </a:prstGeom>
        </p:spPr>
      </p:pic>
      <p:pic>
        <p:nvPicPr>
          <p:cNvPr id="9" name="Picture 8" descr="0.jpg"/>
          <p:cNvPicPr>
            <a:picLocks noChangeAspect="1"/>
          </p:cNvPicPr>
          <p:nvPr/>
        </p:nvPicPr>
        <p:blipFill>
          <a:blip r:embed="rId4" cstate="print"/>
          <a:stretch>
            <a:fillRect/>
          </a:stretch>
        </p:blipFill>
        <p:spPr>
          <a:xfrm>
            <a:off x="0" y="1623157"/>
            <a:ext cx="9144000" cy="2664296"/>
          </a:xfrm>
          <a:prstGeom prst="rect">
            <a:avLst/>
          </a:prstGeom>
        </p:spPr>
      </p:pic>
      <p:sp>
        <p:nvSpPr>
          <p:cNvPr id="10" name="Rectangle 9"/>
          <p:cNvSpPr/>
          <p:nvPr/>
        </p:nvSpPr>
        <p:spPr>
          <a:xfrm>
            <a:off x="91988" y="4355240"/>
            <a:ext cx="9052012" cy="646331"/>
          </a:xfrm>
          <a:prstGeom prst="rect">
            <a:avLst/>
          </a:prstGeom>
        </p:spPr>
        <p:txBody>
          <a:bodyPr wrap="square">
            <a:spAutoFit/>
          </a:bodyPr>
          <a:lstStyle/>
          <a:p>
            <a:endParaRPr lang="en-IN" b="1" dirty="0"/>
          </a:p>
          <a:p>
            <a:pPr algn="l"/>
            <a:r>
              <a:rPr lang="en-IN" b="1" dirty="0"/>
              <a:t>PROJECT NAME = </a:t>
            </a:r>
            <a:r>
              <a:rPr lang="en-GB" dirty="0"/>
              <a:t>Real time recognition of underwater image using deep learning technique</a:t>
            </a:r>
            <a:endParaRPr lang="en-IN" dirty="0"/>
          </a:p>
        </p:txBody>
      </p:sp>
      <p:sp>
        <p:nvSpPr>
          <p:cNvPr id="12" name="Rectangle 11"/>
          <p:cNvSpPr/>
          <p:nvPr/>
        </p:nvSpPr>
        <p:spPr>
          <a:xfrm>
            <a:off x="289756" y="5818056"/>
            <a:ext cx="1979712" cy="923330"/>
          </a:xfrm>
          <a:prstGeom prst="rect">
            <a:avLst/>
          </a:prstGeom>
        </p:spPr>
        <p:txBody>
          <a:bodyPr wrap="square">
            <a:spAutoFit/>
          </a:bodyPr>
          <a:lstStyle/>
          <a:p>
            <a:r>
              <a:rPr lang="en-IN" dirty="0"/>
              <a:t>      Pro. RAMYA</a:t>
            </a:r>
            <a:r>
              <a:rPr lang="en-IN" baseline="0" dirty="0"/>
              <a:t> </a:t>
            </a:r>
            <a:endParaRPr lang="en-IN" b="1" dirty="0"/>
          </a:p>
          <a:p>
            <a:r>
              <a:rPr lang="en-IN" b="1" dirty="0"/>
              <a:t>    (Guide </a:t>
            </a:r>
            <a:r>
              <a:rPr lang="en-IN" b="1" baseline="0" dirty="0"/>
              <a:t>Name)  </a:t>
            </a:r>
            <a:endParaRPr lang="en-IN" dirty="0"/>
          </a:p>
          <a:p>
            <a:r>
              <a:rPr lang="en-IN" b="0" dirty="0"/>
              <a:t>	 </a:t>
            </a:r>
            <a:endParaRPr lang="en-IN" b="1" dirty="0"/>
          </a:p>
        </p:txBody>
      </p:sp>
      <p:sp>
        <p:nvSpPr>
          <p:cNvPr id="19" name="Rectangle 18"/>
          <p:cNvSpPr/>
          <p:nvPr/>
        </p:nvSpPr>
        <p:spPr>
          <a:xfrm>
            <a:off x="6300192" y="5796552"/>
            <a:ext cx="2736304" cy="923330"/>
          </a:xfrm>
          <a:prstGeom prst="rect">
            <a:avLst/>
          </a:prstGeom>
        </p:spPr>
        <p:txBody>
          <a:bodyPr wrap="square">
            <a:spAutoFit/>
          </a:bodyPr>
          <a:lstStyle/>
          <a:p>
            <a:r>
              <a:rPr lang="en-IN" b="1" dirty="0"/>
              <a:t>    </a:t>
            </a:r>
            <a:r>
              <a:rPr lang="en-IN" dirty="0"/>
              <a:t>Dr . VINDHAYA </a:t>
            </a:r>
          </a:p>
          <a:p>
            <a:r>
              <a:rPr lang="en-IN" dirty="0"/>
              <a:t> (</a:t>
            </a:r>
            <a:r>
              <a:rPr lang="en-IN" b="1" dirty="0"/>
              <a:t>Head of the Department</a:t>
            </a:r>
            <a:r>
              <a:rPr lang="en-IN" dirty="0"/>
              <a:t>) </a:t>
            </a:r>
          </a:p>
          <a:p>
            <a:r>
              <a:rPr lang="en-IN" dirty="0"/>
              <a: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4" name="Right Triangle 3">
            <a:extLst>
              <a:ext uri="{FF2B5EF4-FFF2-40B4-BE49-F238E27FC236}">
                <a16:creationId xmlns:a16="http://schemas.microsoft.com/office/drawing/2014/main" id="{BD1620AE-8A30-4DF9-AC8C-A764282B0D76}"/>
              </a:ext>
            </a:extLst>
          </p:cNvPr>
          <p:cNvSpPr/>
          <p:nvPr/>
        </p:nvSpPr>
        <p:spPr>
          <a:xfrm rot="5400000">
            <a:off x="44533" y="892875"/>
            <a:ext cx="917369" cy="1006434"/>
          </a:xfrm>
          <a:prstGeom prst="r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
        <p:nvSpPr>
          <p:cNvPr id="5" name="Rectangle 5">
            <a:extLst>
              <a:ext uri="{FF2B5EF4-FFF2-40B4-BE49-F238E27FC236}">
                <a16:creationId xmlns:a16="http://schemas.microsoft.com/office/drawing/2014/main" id="{E8E0C89D-4221-4738-AE26-157B15FF9B51}"/>
              </a:ext>
            </a:extLst>
          </p:cNvPr>
          <p:cNvSpPr/>
          <p:nvPr/>
        </p:nvSpPr>
        <p:spPr>
          <a:xfrm>
            <a:off x="0" y="839437"/>
            <a:ext cx="5459680" cy="596735"/>
          </a:xfrm>
          <a:custGeom>
            <a:avLst/>
            <a:gdLst>
              <a:gd name="connsiteX0" fmla="*/ 0 w 6412675"/>
              <a:gd name="connsiteY0" fmla="*/ 0 h 771896"/>
              <a:gd name="connsiteX1" fmla="*/ 6412675 w 6412675"/>
              <a:gd name="connsiteY1" fmla="*/ 0 h 771896"/>
              <a:gd name="connsiteX2" fmla="*/ 6412675 w 6412675"/>
              <a:gd name="connsiteY2" fmla="*/ 771896 h 771896"/>
              <a:gd name="connsiteX3" fmla="*/ 0 w 6412675"/>
              <a:gd name="connsiteY3" fmla="*/ 771896 h 771896"/>
              <a:gd name="connsiteX4" fmla="*/ 0 w 6412675"/>
              <a:gd name="connsiteY4" fmla="*/ 0 h 771896"/>
              <a:gd name="connsiteX0" fmla="*/ 0 w 7279573"/>
              <a:gd name="connsiteY0" fmla="*/ 23750 h 795646"/>
              <a:gd name="connsiteX1" fmla="*/ 7279573 w 7279573"/>
              <a:gd name="connsiteY1" fmla="*/ 0 h 795646"/>
              <a:gd name="connsiteX2" fmla="*/ 6412675 w 7279573"/>
              <a:gd name="connsiteY2" fmla="*/ 795646 h 795646"/>
              <a:gd name="connsiteX3" fmla="*/ 0 w 7279573"/>
              <a:gd name="connsiteY3" fmla="*/ 795646 h 795646"/>
              <a:gd name="connsiteX4" fmla="*/ 0 w 7279573"/>
              <a:gd name="connsiteY4" fmla="*/ 23750 h 7956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79573" h="795646">
                <a:moveTo>
                  <a:pt x="0" y="23750"/>
                </a:moveTo>
                <a:lnTo>
                  <a:pt x="7279573" y="0"/>
                </a:lnTo>
                <a:lnTo>
                  <a:pt x="6412675" y="795646"/>
                </a:lnTo>
                <a:lnTo>
                  <a:pt x="0" y="795646"/>
                </a:lnTo>
                <a:lnTo>
                  <a:pt x="0" y="2375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
        <p:nvSpPr>
          <p:cNvPr id="6" name="Flowchart: Data 7">
            <a:extLst>
              <a:ext uri="{FF2B5EF4-FFF2-40B4-BE49-F238E27FC236}">
                <a16:creationId xmlns:a16="http://schemas.microsoft.com/office/drawing/2014/main" id="{AEFA14DB-7C5A-482D-B29C-8B72C550C725}"/>
              </a:ext>
            </a:extLst>
          </p:cNvPr>
          <p:cNvSpPr/>
          <p:nvPr/>
        </p:nvSpPr>
        <p:spPr>
          <a:xfrm>
            <a:off x="5335033" y="857251"/>
            <a:ext cx="1352121" cy="593105"/>
          </a:xfrm>
          <a:custGeom>
            <a:avLst/>
            <a:gdLst>
              <a:gd name="connsiteX0" fmla="*/ 0 w 10000"/>
              <a:gd name="connsiteY0" fmla="*/ 10000 h 10000"/>
              <a:gd name="connsiteX1" fmla="*/ 2000 w 10000"/>
              <a:gd name="connsiteY1" fmla="*/ 0 h 10000"/>
              <a:gd name="connsiteX2" fmla="*/ 10000 w 10000"/>
              <a:gd name="connsiteY2" fmla="*/ 0 h 10000"/>
              <a:gd name="connsiteX3" fmla="*/ 8000 w 10000"/>
              <a:gd name="connsiteY3" fmla="*/ 10000 h 10000"/>
              <a:gd name="connsiteX4" fmla="*/ 0 w 10000"/>
              <a:gd name="connsiteY4" fmla="*/ 10000 h 10000"/>
              <a:gd name="connsiteX0" fmla="*/ 0 w 14653"/>
              <a:gd name="connsiteY0" fmla="*/ 12714 h 12714"/>
              <a:gd name="connsiteX1" fmla="*/ 6653 w 14653"/>
              <a:gd name="connsiteY1" fmla="*/ 0 h 12714"/>
              <a:gd name="connsiteX2" fmla="*/ 14653 w 14653"/>
              <a:gd name="connsiteY2" fmla="*/ 0 h 12714"/>
              <a:gd name="connsiteX3" fmla="*/ 12653 w 14653"/>
              <a:gd name="connsiteY3" fmla="*/ 10000 h 12714"/>
              <a:gd name="connsiteX4" fmla="*/ 0 w 14653"/>
              <a:gd name="connsiteY4" fmla="*/ 12714 h 12714"/>
              <a:gd name="connsiteX0" fmla="*/ 0 w 14653"/>
              <a:gd name="connsiteY0" fmla="*/ 12714 h 12908"/>
              <a:gd name="connsiteX1" fmla="*/ 6653 w 14653"/>
              <a:gd name="connsiteY1" fmla="*/ 0 h 12908"/>
              <a:gd name="connsiteX2" fmla="*/ 14653 w 14653"/>
              <a:gd name="connsiteY2" fmla="*/ 0 h 12908"/>
              <a:gd name="connsiteX3" fmla="*/ 8000 w 14653"/>
              <a:gd name="connsiteY3" fmla="*/ 12908 h 12908"/>
              <a:gd name="connsiteX4" fmla="*/ 0 w 14653"/>
              <a:gd name="connsiteY4" fmla="*/ 12714 h 12908"/>
              <a:gd name="connsiteX0" fmla="*/ 0 w 14851"/>
              <a:gd name="connsiteY0" fmla="*/ 12714 h 12908"/>
              <a:gd name="connsiteX1" fmla="*/ 6653 w 14851"/>
              <a:gd name="connsiteY1" fmla="*/ 0 h 12908"/>
              <a:gd name="connsiteX2" fmla="*/ 14851 w 14851"/>
              <a:gd name="connsiteY2" fmla="*/ 582 h 12908"/>
              <a:gd name="connsiteX3" fmla="*/ 8000 w 14851"/>
              <a:gd name="connsiteY3" fmla="*/ 12908 h 12908"/>
              <a:gd name="connsiteX4" fmla="*/ 0 w 14851"/>
              <a:gd name="connsiteY4" fmla="*/ 12714 h 12908"/>
              <a:gd name="connsiteX0" fmla="*/ 0 w 14851"/>
              <a:gd name="connsiteY0" fmla="*/ 12714 h 12908"/>
              <a:gd name="connsiteX1" fmla="*/ 6653 w 14851"/>
              <a:gd name="connsiteY1" fmla="*/ 0 h 12908"/>
              <a:gd name="connsiteX2" fmla="*/ 14851 w 14851"/>
              <a:gd name="connsiteY2" fmla="*/ 582 h 12908"/>
              <a:gd name="connsiteX3" fmla="*/ 8000 w 14851"/>
              <a:gd name="connsiteY3" fmla="*/ 12908 h 12908"/>
              <a:gd name="connsiteX4" fmla="*/ 0 w 14851"/>
              <a:gd name="connsiteY4" fmla="*/ 12714 h 12908"/>
              <a:gd name="connsiteX0" fmla="*/ 0 w 14978"/>
              <a:gd name="connsiteY0" fmla="*/ 12714 h 12908"/>
              <a:gd name="connsiteX1" fmla="*/ 6653 w 14978"/>
              <a:gd name="connsiteY1" fmla="*/ 0 h 12908"/>
              <a:gd name="connsiteX2" fmla="*/ 14978 w 14978"/>
              <a:gd name="connsiteY2" fmla="*/ 209 h 12908"/>
              <a:gd name="connsiteX3" fmla="*/ 8000 w 14978"/>
              <a:gd name="connsiteY3" fmla="*/ 12908 h 12908"/>
              <a:gd name="connsiteX4" fmla="*/ 0 w 14978"/>
              <a:gd name="connsiteY4" fmla="*/ 12714 h 12908"/>
              <a:gd name="connsiteX0" fmla="*/ 0 w 15031"/>
              <a:gd name="connsiteY0" fmla="*/ 12714 h 12908"/>
              <a:gd name="connsiteX1" fmla="*/ 6653 w 15031"/>
              <a:gd name="connsiteY1" fmla="*/ 0 h 12908"/>
              <a:gd name="connsiteX2" fmla="*/ 15031 w 15031"/>
              <a:gd name="connsiteY2" fmla="*/ 105 h 12908"/>
              <a:gd name="connsiteX3" fmla="*/ 8000 w 15031"/>
              <a:gd name="connsiteY3" fmla="*/ 12908 h 12908"/>
              <a:gd name="connsiteX4" fmla="*/ 0 w 15031"/>
              <a:gd name="connsiteY4" fmla="*/ 12714 h 129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31" h="12908">
                <a:moveTo>
                  <a:pt x="0" y="12714"/>
                </a:moveTo>
                <a:lnTo>
                  <a:pt x="6653" y="0"/>
                </a:lnTo>
                <a:lnTo>
                  <a:pt x="15031" y="105"/>
                </a:lnTo>
                <a:lnTo>
                  <a:pt x="8000" y="12908"/>
                </a:lnTo>
                <a:lnTo>
                  <a:pt x="0" y="1271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
        <p:nvSpPr>
          <p:cNvPr id="7" name="Flowchart: Data 7">
            <a:extLst>
              <a:ext uri="{FF2B5EF4-FFF2-40B4-BE49-F238E27FC236}">
                <a16:creationId xmlns:a16="http://schemas.microsoft.com/office/drawing/2014/main" id="{1EC0EC26-F687-47F0-9289-A568F0E5A272}"/>
              </a:ext>
            </a:extLst>
          </p:cNvPr>
          <p:cNvSpPr/>
          <p:nvPr/>
        </p:nvSpPr>
        <p:spPr>
          <a:xfrm>
            <a:off x="6682386" y="857251"/>
            <a:ext cx="1347353" cy="593105"/>
          </a:xfrm>
          <a:custGeom>
            <a:avLst/>
            <a:gdLst>
              <a:gd name="connsiteX0" fmla="*/ 0 w 10000"/>
              <a:gd name="connsiteY0" fmla="*/ 10000 h 10000"/>
              <a:gd name="connsiteX1" fmla="*/ 2000 w 10000"/>
              <a:gd name="connsiteY1" fmla="*/ 0 h 10000"/>
              <a:gd name="connsiteX2" fmla="*/ 10000 w 10000"/>
              <a:gd name="connsiteY2" fmla="*/ 0 h 10000"/>
              <a:gd name="connsiteX3" fmla="*/ 8000 w 10000"/>
              <a:gd name="connsiteY3" fmla="*/ 10000 h 10000"/>
              <a:gd name="connsiteX4" fmla="*/ 0 w 10000"/>
              <a:gd name="connsiteY4" fmla="*/ 10000 h 10000"/>
              <a:gd name="connsiteX0" fmla="*/ 0 w 14653"/>
              <a:gd name="connsiteY0" fmla="*/ 12714 h 12714"/>
              <a:gd name="connsiteX1" fmla="*/ 6653 w 14653"/>
              <a:gd name="connsiteY1" fmla="*/ 0 h 12714"/>
              <a:gd name="connsiteX2" fmla="*/ 14653 w 14653"/>
              <a:gd name="connsiteY2" fmla="*/ 0 h 12714"/>
              <a:gd name="connsiteX3" fmla="*/ 12653 w 14653"/>
              <a:gd name="connsiteY3" fmla="*/ 10000 h 12714"/>
              <a:gd name="connsiteX4" fmla="*/ 0 w 14653"/>
              <a:gd name="connsiteY4" fmla="*/ 12714 h 12714"/>
              <a:gd name="connsiteX0" fmla="*/ 0 w 14653"/>
              <a:gd name="connsiteY0" fmla="*/ 12714 h 12908"/>
              <a:gd name="connsiteX1" fmla="*/ 6653 w 14653"/>
              <a:gd name="connsiteY1" fmla="*/ 0 h 12908"/>
              <a:gd name="connsiteX2" fmla="*/ 14653 w 14653"/>
              <a:gd name="connsiteY2" fmla="*/ 0 h 12908"/>
              <a:gd name="connsiteX3" fmla="*/ 8000 w 14653"/>
              <a:gd name="connsiteY3" fmla="*/ 12908 h 12908"/>
              <a:gd name="connsiteX4" fmla="*/ 0 w 14653"/>
              <a:gd name="connsiteY4" fmla="*/ 12714 h 12908"/>
              <a:gd name="connsiteX0" fmla="*/ 0 w 14851"/>
              <a:gd name="connsiteY0" fmla="*/ 12714 h 12908"/>
              <a:gd name="connsiteX1" fmla="*/ 6653 w 14851"/>
              <a:gd name="connsiteY1" fmla="*/ 0 h 12908"/>
              <a:gd name="connsiteX2" fmla="*/ 14851 w 14851"/>
              <a:gd name="connsiteY2" fmla="*/ 582 h 12908"/>
              <a:gd name="connsiteX3" fmla="*/ 8000 w 14851"/>
              <a:gd name="connsiteY3" fmla="*/ 12908 h 12908"/>
              <a:gd name="connsiteX4" fmla="*/ 0 w 14851"/>
              <a:gd name="connsiteY4" fmla="*/ 12714 h 12908"/>
              <a:gd name="connsiteX0" fmla="*/ 0 w 14851"/>
              <a:gd name="connsiteY0" fmla="*/ 12714 h 12908"/>
              <a:gd name="connsiteX1" fmla="*/ 6653 w 14851"/>
              <a:gd name="connsiteY1" fmla="*/ 0 h 12908"/>
              <a:gd name="connsiteX2" fmla="*/ 14851 w 14851"/>
              <a:gd name="connsiteY2" fmla="*/ 582 h 12908"/>
              <a:gd name="connsiteX3" fmla="*/ 8000 w 14851"/>
              <a:gd name="connsiteY3" fmla="*/ 12908 h 12908"/>
              <a:gd name="connsiteX4" fmla="*/ 0 w 14851"/>
              <a:gd name="connsiteY4" fmla="*/ 12714 h 12908"/>
              <a:gd name="connsiteX0" fmla="*/ 0 w 14978"/>
              <a:gd name="connsiteY0" fmla="*/ 12714 h 12908"/>
              <a:gd name="connsiteX1" fmla="*/ 6653 w 14978"/>
              <a:gd name="connsiteY1" fmla="*/ 0 h 12908"/>
              <a:gd name="connsiteX2" fmla="*/ 14978 w 14978"/>
              <a:gd name="connsiteY2" fmla="*/ 209 h 12908"/>
              <a:gd name="connsiteX3" fmla="*/ 8000 w 14978"/>
              <a:gd name="connsiteY3" fmla="*/ 12908 h 12908"/>
              <a:gd name="connsiteX4" fmla="*/ 0 w 14978"/>
              <a:gd name="connsiteY4" fmla="*/ 12714 h 129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78" h="12908">
                <a:moveTo>
                  <a:pt x="0" y="12714"/>
                </a:moveTo>
                <a:lnTo>
                  <a:pt x="6653" y="0"/>
                </a:lnTo>
                <a:lnTo>
                  <a:pt x="14978" y="209"/>
                </a:lnTo>
                <a:lnTo>
                  <a:pt x="8000" y="12908"/>
                </a:lnTo>
                <a:lnTo>
                  <a:pt x="0" y="1271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
        <p:nvSpPr>
          <p:cNvPr id="8" name="Rectangle 10">
            <a:extLst>
              <a:ext uri="{FF2B5EF4-FFF2-40B4-BE49-F238E27FC236}">
                <a16:creationId xmlns:a16="http://schemas.microsoft.com/office/drawing/2014/main" id="{F5D71854-6D10-436B-8462-F07FC02B71D6}"/>
              </a:ext>
            </a:extLst>
          </p:cNvPr>
          <p:cNvSpPr/>
          <p:nvPr/>
        </p:nvSpPr>
        <p:spPr>
          <a:xfrm>
            <a:off x="3957637" y="5695950"/>
            <a:ext cx="5186363" cy="305982"/>
          </a:xfrm>
          <a:custGeom>
            <a:avLst/>
            <a:gdLst>
              <a:gd name="connsiteX0" fmla="*/ 0 w 6464300"/>
              <a:gd name="connsiteY0" fmla="*/ 0 h 401626"/>
              <a:gd name="connsiteX1" fmla="*/ 6464300 w 6464300"/>
              <a:gd name="connsiteY1" fmla="*/ 0 h 401626"/>
              <a:gd name="connsiteX2" fmla="*/ 6464300 w 6464300"/>
              <a:gd name="connsiteY2" fmla="*/ 401626 h 401626"/>
              <a:gd name="connsiteX3" fmla="*/ 0 w 6464300"/>
              <a:gd name="connsiteY3" fmla="*/ 401626 h 401626"/>
              <a:gd name="connsiteX4" fmla="*/ 0 w 6464300"/>
              <a:gd name="connsiteY4" fmla="*/ 0 h 401626"/>
              <a:gd name="connsiteX0" fmla="*/ 450850 w 6915150"/>
              <a:gd name="connsiteY0" fmla="*/ 0 h 407976"/>
              <a:gd name="connsiteX1" fmla="*/ 6915150 w 6915150"/>
              <a:gd name="connsiteY1" fmla="*/ 0 h 407976"/>
              <a:gd name="connsiteX2" fmla="*/ 6915150 w 6915150"/>
              <a:gd name="connsiteY2" fmla="*/ 401626 h 407976"/>
              <a:gd name="connsiteX3" fmla="*/ 0 w 6915150"/>
              <a:gd name="connsiteY3" fmla="*/ 407976 h 407976"/>
              <a:gd name="connsiteX4" fmla="*/ 450850 w 6915150"/>
              <a:gd name="connsiteY4" fmla="*/ 0 h 4079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15150" h="407976">
                <a:moveTo>
                  <a:pt x="450850" y="0"/>
                </a:moveTo>
                <a:lnTo>
                  <a:pt x="6915150" y="0"/>
                </a:lnTo>
                <a:lnTo>
                  <a:pt x="6915150" y="401626"/>
                </a:lnTo>
                <a:lnTo>
                  <a:pt x="0" y="407976"/>
                </a:lnTo>
                <a:lnTo>
                  <a:pt x="45085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
        <p:nvSpPr>
          <p:cNvPr id="9" name="Rectangle 10">
            <a:extLst>
              <a:ext uri="{FF2B5EF4-FFF2-40B4-BE49-F238E27FC236}">
                <a16:creationId xmlns:a16="http://schemas.microsoft.com/office/drawing/2014/main" id="{D522338E-17DC-455C-BA0E-1A9B54558597}"/>
              </a:ext>
            </a:extLst>
          </p:cNvPr>
          <p:cNvSpPr/>
          <p:nvPr/>
        </p:nvSpPr>
        <p:spPr>
          <a:xfrm rot="10800000">
            <a:off x="0" y="5476840"/>
            <a:ext cx="4057650" cy="204926"/>
          </a:xfrm>
          <a:custGeom>
            <a:avLst/>
            <a:gdLst>
              <a:gd name="connsiteX0" fmla="*/ 0 w 6464300"/>
              <a:gd name="connsiteY0" fmla="*/ 0 h 401626"/>
              <a:gd name="connsiteX1" fmla="*/ 6464300 w 6464300"/>
              <a:gd name="connsiteY1" fmla="*/ 0 h 401626"/>
              <a:gd name="connsiteX2" fmla="*/ 6464300 w 6464300"/>
              <a:gd name="connsiteY2" fmla="*/ 401626 h 401626"/>
              <a:gd name="connsiteX3" fmla="*/ 0 w 6464300"/>
              <a:gd name="connsiteY3" fmla="*/ 401626 h 401626"/>
              <a:gd name="connsiteX4" fmla="*/ 0 w 6464300"/>
              <a:gd name="connsiteY4" fmla="*/ 0 h 401626"/>
              <a:gd name="connsiteX0" fmla="*/ 450850 w 6915150"/>
              <a:gd name="connsiteY0" fmla="*/ 0 h 407976"/>
              <a:gd name="connsiteX1" fmla="*/ 6915150 w 6915150"/>
              <a:gd name="connsiteY1" fmla="*/ 0 h 407976"/>
              <a:gd name="connsiteX2" fmla="*/ 6915150 w 6915150"/>
              <a:gd name="connsiteY2" fmla="*/ 401626 h 407976"/>
              <a:gd name="connsiteX3" fmla="*/ 0 w 6915150"/>
              <a:gd name="connsiteY3" fmla="*/ 407976 h 407976"/>
              <a:gd name="connsiteX4" fmla="*/ 450850 w 6915150"/>
              <a:gd name="connsiteY4" fmla="*/ 0 h 4079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15150" h="407976">
                <a:moveTo>
                  <a:pt x="450850" y="0"/>
                </a:moveTo>
                <a:lnTo>
                  <a:pt x="6915150" y="0"/>
                </a:lnTo>
                <a:lnTo>
                  <a:pt x="6915150" y="401626"/>
                </a:lnTo>
                <a:lnTo>
                  <a:pt x="0" y="407976"/>
                </a:lnTo>
                <a:lnTo>
                  <a:pt x="45085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
        <p:nvSpPr>
          <p:cNvPr id="2" name="TextBox 1">
            <a:extLst>
              <a:ext uri="{FF2B5EF4-FFF2-40B4-BE49-F238E27FC236}">
                <a16:creationId xmlns:a16="http://schemas.microsoft.com/office/drawing/2014/main" id="{323B5EC9-2D9D-4CFA-B41A-7CB82F0D03AD}"/>
              </a:ext>
            </a:extLst>
          </p:cNvPr>
          <p:cNvSpPr txBox="1"/>
          <p:nvPr/>
        </p:nvSpPr>
        <p:spPr>
          <a:xfrm>
            <a:off x="0" y="857250"/>
            <a:ext cx="4984845" cy="300082"/>
          </a:xfrm>
          <a:prstGeom prst="rect">
            <a:avLst/>
          </a:prstGeom>
          <a:noFill/>
        </p:spPr>
        <p:txBody>
          <a:bodyPr wrap="square" rtlCol="0">
            <a:spAutoFit/>
          </a:bodyPr>
          <a:lstStyle/>
          <a:p>
            <a:pPr defTabSz="685800"/>
            <a:endParaRPr lang="en-US" sz="1350" dirty="0">
              <a:solidFill>
                <a:prstClr val="black"/>
              </a:solidFill>
              <a:latin typeface="Calibri" panose="020F0502020204030204"/>
            </a:endParaRPr>
          </a:p>
        </p:txBody>
      </p:sp>
      <p:sp>
        <p:nvSpPr>
          <p:cNvPr id="3" name="TextBox 2">
            <a:extLst>
              <a:ext uri="{FF2B5EF4-FFF2-40B4-BE49-F238E27FC236}">
                <a16:creationId xmlns:a16="http://schemas.microsoft.com/office/drawing/2014/main" id="{21B7D2CA-0EAC-4263-A097-480105ED5791}"/>
              </a:ext>
            </a:extLst>
          </p:cNvPr>
          <p:cNvSpPr txBox="1"/>
          <p:nvPr/>
        </p:nvSpPr>
        <p:spPr>
          <a:xfrm>
            <a:off x="-1" y="956340"/>
            <a:ext cx="9096936" cy="461665"/>
          </a:xfrm>
          <a:prstGeom prst="rect">
            <a:avLst/>
          </a:prstGeom>
          <a:noFill/>
        </p:spPr>
        <p:txBody>
          <a:bodyPr wrap="square" rtlCol="0">
            <a:spAutoFit/>
          </a:bodyPr>
          <a:lstStyle/>
          <a:p>
            <a:pPr defTabSz="685800"/>
            <a:r>
              <a:rPr lang="en-US" sz="2400" b="1" dirty="0">
                <a:solidFill>
                  <a:prstClr val="white"/>
                </a:solidFill>
                <a:effectLst>
                  <a:outerShdw blurRad="38100" dist="38100" dir="2700000" algn="tl">
                    <a:srgbClr val="000000">
                      <a:alpha val="43137"/>
                    </a:srgbClr>
                  </a:outerShdw>
                </a:effectLst>
                <a:latin typeface="Georgia" panose="02040502050405020303" pitchFamily="18" charset="0"/>
              </a:rPr>
              <a:t>				      Team  Members</a:t>
            </a:r>
          </a:p>
        </p:txBody>
      </p:sp>
      <p:grpSp>
        <p:nvGrpSpPr>
          <p:cNvPr id="20" name="Group 19">
            <a:extLst>
              <a:ext uri="{FF2B5EF4-FFF2-40B4-BE49-F238E27FC236}">
                <a16:creationId xmlns:a16="http://schemas.microsoft.com/office/drawing/2014/main" id="{AA09F89F-8334-42D7-895D-423AD436DFE4}"/>
              </a:ext>
            </a:extLst>
          </p:cNvPr>
          <p:cNvGrpSpPr/>
          <p:nvPr/>
        </p:nvGrpSpPr>
        <p:grpSpPr>
          <a:xfrm>
            <a:off x="2741273" y="1677033"/>
            <a:ext cx="5848339" cy="3363355"/>
            <a:chOff x="3452883" y="1202235"/>
            <a:chExt cx="8041785" cy="4652529"/>
          </a:xfrm>
        </p:grpSpPr>
        <p:sp>
          <p:nvSpPr>
            <p:cNvPr id="96" name="Rectangle 95">
              <a:extLst>
                <a:ext uri="{FF2B5EF4-FFF2-40B4-BE49-F238E27FC236}">
                  <a16:creationId xmlns:a16="http://schemas.microsoft.com/office/drawing/2014/main" id="{D6C2D24B-C306-40C0-AA9B-650919E9C3C9}"/>
                </a:ext>
              </a:extLst>
            </p:cNvPr>
            <p:cNvSpPr/>
            <p:nvPr/>
          </p:nvSpPr>
          <p:spPr>
            <a:xfrm>
              <a:off x="8891726" y="1209388"/>
              <a:ext cx="2265529" cy="2029331"/>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
          <p:nvSpPr>
            <p:cNvPr id="97" name="Rectangle 96">
              <a:extLst>
                <a:ext uri="{FF2B5EF4-FFF2-40B4-BE49-F238E27FC236}">
                  <a16:creationId xmlns:a16="http://schemas.microsoft.com/office/drawing/2014/main" id="{5386C566-223C-4EA9-9E9B-7B6E4EDD708E}"/>
                </a:ext>
              </a:extLst>
            </p:cNvPr>
            <p:cNvSpPr/>
            <p:nvPr/>
          </p:nvSpPr>
          <p:spPr>
            <a:xfrm>
              <a:off x="3452884" y="3803328"/>
              <a:ext cx="2265529" cy="2029331"/>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
          <p:nvSpPr>
            <p:cNvPr id="98" name="Rectangle 97">
              <a:extLst>
                <a:ext uri="{FF2B5EF4-FFF2-40B4-BE49-F238E27FC236}">
                  <a16:creationId xmlns:a16="http://schemas.microsoft.com/office/drawing/2014/main" id="{5A118B6F-3251-424E-B52E-48C67A9BA58B}"/>
                </a:ext>
              </a:extLst>
            </p:cNvPr>
            <p:cNvSpPr/>
            <p:nvPr/>
          </p:nvSpPr>
          <p:spPr>
            <a:xfrm>
              <a:off x="8891726" y="3803328"/>
              <a:ext cx="2265529" cy="2029331"/>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
          <p:nvSpPr>
            <p:cNvPr id="18" name="Rectangle 17">
              <a:extLst>
                <a:ext uri="{FF2B5EF4-FFF2-40B4-BE49-F238E27FC236}">
                  <a16:creationId xmlns:a16="http://schemas.microsoft.com/office/drawing/2014/main" id="{9AFAF9BF-4EBC-4308-92A9-06B385A3C9FD}"/>
                </a:ext>
              </a:extLst>
            </p:cNvPr>
            <p:cNvSpPr/>
            <p:nvPr/>
          </p:nvSpPr>
          <p:spPr>
            <a:xfrm>
              <a:off x="3452884" y="1209388"/>
              <a:ext cx="2265529" cy="2029331"/>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
          <p:nvSpPr>
            <p:cNvPr id="12" name="Flowchart: Process 11">
              <a:extLst>
                <a:ext uri="{FF2B5EF4-FFF2-40B4-BE49-F238E27FC236}">
                  <a16:creationId xmlns:a16="http://schemas.microsoft.com/office/drawing/2014/main" id="{9A0BD287-687B-4A7E-81E6-F95CAD481E79}"/>
                </a:ext>
              </a:extLst>
            </p:cNvPr>
            <p:cNvSpPr/>
            <p:nvPr/>
          </p:nvSpPr>
          <p:spPr>
            <a:xfrm>
              <a:off x="3471326" y="1223451"/>
              <a:ext cx="2313913" cy="2006219"/>
            </a:xfrm>
            <a:prstGeom prst="flowChartProcess">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800"/>
              <a:r>
                <a:rPr lang="en-US" sz="1500" b="1" dirty="0">
                  <a:solidFill>
                    <a:prstClr val="white"/>
                  </a:solidFill>
                  <a:effectLst>
                    <a:outerShdw blurRad="38100" dist="38100" dir="2700000" algn="tl">
                      <a:srgbClr val="000000">
                        <a:alpha val="43137"/>
                      </a:srgbClr>
                    </a:outerShdw>
                  </a:effectLst>
                  <a:latin typeface="Georgia" panose="02040502050405020303" pitchFamily="18" charset="0"/>
                </a:rPr>
                <a:t>Ayush Aditya (1DS20AI015)</a:t>
              </a:r>
            </a:p>
          </p:txBody>
        </p:sp>
        <p:sp>
          <p:nvSpPr>
            <p:cNvPr id="86" name="Flowchart: Process 85">
              <a:extLst>
                <a:ext uri="{FF2B5EF4-FFF2-40B4-BE49-F238E27FC236}">
                  <a16:creationId xmlns:a16="http://schemas.microsoft.com/office/drawing/2014/main" id="{A6124153-CA84-4C9A-B3C1-A4CC11A2E534}"/>
                </a:ext>
              </a:extLst>
            </p:cNvPr>
            <p:cNvSpPr/>
            <p:nvPr/>
          </p:nvSpPr>
          <p:spPr>
            <a:xfrm>
              <a:off x="8872128" y="1202235"/>
              <a:ext cx="2332894" cy="2026012"/>
            </a:xfrm>
            <a:prstGeom prst="flowChartProcess">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800"/>
              <a:r>
                <a:rPr lang="en-US" sz="1500" b="1" dirty="0">
                  <a:solidFill>
                    <a:prstClr val="white"/>
                  </a:solidFill>
                  <a:effectLst>
                    <a:outerShdw blurRad="38100" dist="38100" dir="2700000" algn="tl">
                      <a:srgbClr val="000000">
                        <a:alpha val="43137"/>
                      </a:srgbClr>
                    </a:outerShdw>
                  </a:effectLst>
                  <a:latin typeface="Georgia" panose="02040502050405020303" pitchFamily="18" charset="0"/>
                </a:rPr>
                <a:t>Praveen Yadav</a:t>
              </a:r>
            </a:p>
            <a:p>
              <a:pPr defTabSz="685800"/>
              <a:r>
                <a:rPr lang="en-US" sz="1500" b="1" dirty="0">
                  <a:solidFill>
                    <a:prstClr val="white"/>
                  </a:solidFill>
                  <a:effectLst>
                    <a:outerShdw blurRad="38100" dist="38100" dir="2700000" algn="tl">
                      <a:srgbClr val="000000">
                        <a:alpha val="43137"/>
                      </a:srgbClr>
                    </a:outerShdw>
                  </a:effectLst>
                  <a:latin typeface="Georgia" panose="02040502050405020303" pitchFamily="18" charset="0"/>
                </a:rPr>
                <a:t>(1DS20AI042)</a:t>
              </a:r>
            </a:p>
          </p:txBody>
        </p:sp>
        <p:sp>
          <p:nvSpPr>
            <p:cNvPr id="87" name="Flowchart: Process 86">
              <a:extLst>
                <a:ext uri="{FF2B5EF4-FFF2-40B4-BE49-F238E27FC236}">
                  <a16:creationId xmlns:a16="http://schemas.microsoft.com/office/drawing/2014/main" id="{47B4C832-75E4-4E0F-9B01-0D34D646F184}"/>
                </a:ext>
              </a:extLst>
            </p:cNvPr>
            <p:cNvSpPr/>
            <p:nvPr/>
          </p:nvSpPr>
          <p:spPr>
            <a:xfrm>
              <a:off x="3452884" y="3806646"/>
              <a:ext cx="2265529" cy="2006221"/>
            </a:xfrm>
            <a:prstGeom prst="flowChartProcess">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800"/>
              <a:r>
                <a:rPr lang="en-US" sz="1500" b="1" dirty="0">
                  <a:solidFill>
                    <a:prstClr val="white"/>
                  </a:solidFill>
                  <a:effectLst>
                    <a:outerShdw blurRad="38100" dist="38100" dir="2700000" algn="tl">
                      <a:srgbClr val="000000">
                        <a:alpha val="43137"/>
                      </a:srgbClr>
                    </a:outerShdw>
                  </a:effectLst>
                  <a:latin typeface="Georgia" panose="02040502050405020303" pitchFamily="18" charset="0"/>
                </a:rPr>
                <a:t>Yash Rathi</a:t>
              </a:r>
            </a:p>
            <a:p>
              <a:pPr defTabSz="685800"/>
              <a:r>
                <a:rPr lang="en-US" sz="1500" b="1" dirty="0">
                  <a:solidFill>
                    <a:prstClr val="white"/>
                  </a:solidFill>
                  <a:effectLst>
                    <a:outerShdw blurRad="38100" dist="38100" dir="2700000" algn="tl">
                      <a:srgbClr val="000000">
                        <a:alpha val="43137"/>
                      </a:srgbClr>
                    </a:outerShdw>
                  </a:effectLst>
                  <a:latin typeface="Georgia" panose="02040502050405020303" pitchFamily="18" charset="0"/>
                </a:rPr>
                <a:t>(1DS20AI057)</a:t>
              </a:r>
            </a:p>
          </p:txBody>
        </p:sp>
        <p:sp>
          <p:nvSpPr>
            <p:cNvPr id="88" name="Flowchart: Process 87">
              <a:extLst>
                <a:ext uri="{FF2B5EF4-FFF2-40B4-BE49-F238E27FC236}">
                  <a16:creationId xmlns:a16="http://schemas.microsoft.com/office/drawing/2014/main" id="{E8CB5921-10D0-4C26-AA08-1F6AD8D33009}"/>
                </a:ext>
              </a:extLst>
            </p:cNvPr>
            <p:cNvSpPr/>
            <p:nvPr/>
          </p:nvSpPr>
          <p:spPr>
            <a:xfrm>
              <a:off x="8877725" y="3828754"/>
              <a:ext cx="2616943" cy="2026010"/>
            </a:xfrm>
            <a:prstGeom prst="flowChartProcess">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800"/>
              <a:r>
                <a:rPr lang="en-US" sz="1500" b="1" dirty="0">
                  <a:solidFill>
                    <a:prstClr val="white"/>
                  </a:solidFill>
                  <a:effectLst>
                    <a:outerShdw blurRad="38100" dist="38100" dir="2700000" algn="tl">
                      <a:srgbClr val="000000">
                        <a:alpha val="43137"/>
                      </a:srgbClr>
                    </a:outerShdw>
                  </a:effectLst>
                  <a:latin typeface="Georgia" panose="02040502050405020303" pitchFamily="18" charset="0"/>
                </a:rPr>
                <a:t>Om Prakash Kumar</a:t>
              </a:r>
            </a:p>
            <a:p>
              <a:pPr defTabSz="685800"/>
              <a:r>
                <a:rPr lang="en-US" sz="1500" b="1" dirty="0">
                  <a:solidFill>
                    <a:prstClr val="white"/>
                  </a:solidFill>
                  <a:effectLst>
                    <a:outerShdw blurRad="38100" dist="38100" dir="2700000" algn="tl">
                      <a:srgbClr val="000000">
                        <a:alpha val="43137"/>
                      </a:srgbClr>
                    </a:outerShdw>
                  </a:effectLst>
                  <a:latin typeface="Georgia" panose="02040502050405020303" pitchFamily="18" charset="0"/>
                </a:rPr>
                <a:t>(1DS21AI401)</a:t>
              </a:r>
            </a:p>
          </p:txBody>
        </p:sp>
        <p:sp>
          <p:nvSpPr>
            <p:cNvPr id="13" name="TextBox 12">
              <a:extLst>
                <a:ext uri="{FF2B5EF4-FFF2-40B4-BE49-F238E27FC236}">
                  <a16:creationId xmlns:a16="http://schemas.microsoft.com/office/drawing/2014/main" id="{A2ED8A84-D3BB-4A5F-BBEC-5FFF9E338086}"/>
                </a:ext>
              </a:extLst>
            </p:cNvPr>
            <p:cNvSpPr txBox="1"/>
            <p:nvPr/>
          </p:nvSpPr>
          <p:spPr>
            <a:xfrm>
              <a:off x="3555179" y="1713623"/>
              <a:ext cx="2265529" cy="392986"/>
            </a:xfrm>
            <a:prstGeom prst="rect">
              <a:avLst/>
            </a:prstGeom>
            <a:noFill/>
          </p:spPr>
          <p:txBody>
            <a:bodyPr wrap="square" rtlCol="0">
              <a:spAutoFit/>
            </a:bodyPr>
            <a:lstStyle/>
            <a:p>
              <a:pPr defTabSz="685800"/>
              <a:endParaRPr lang="en-US" sz="1200" dirty="0">
                <a:solidFill>
                  <a:prstClr val="white"/>
                </a:solidFill>
                <a:latin typeface="Georgia" panose="02040502050405020303" pitchFamily="18" charset="0"/>
              </a:endParaRPr>
            </a:p>
          </p:txBody>
        </p:sp>
        <p:sp>
          <p:nvSpPr>
            <p:cNvPr id="91" name="TextBox 90">
              <a:extLst>
                <a:ext uri="{FF2B5EF4-FFF2-40B4-BE49-F238E27FC236}">
                  <a16:creationId xmlns:a16="http://schemas.microsoft.com/office/drawing/2014/main" id="{8AA1872B-33CB-4962-8B2C-D9317E62E25A}"/>
                </a:ext>
              </a:extLst>
            </p:cNvPr>
            <p:cNvSpPr txBox="1"/>
            <p:nvPr/>
          </p:nvSpPr>
          <p:spPr>
            <a:xfrm>
              <a:off x="8895988" y="4437142"/>
              <a:ext cx="2265529" cy="392986"/>
            </a:xfrm>
            <a:prstGeom prst="rect">
              <a:avLst/>
            </a:prstGeom>
            <a:noFill/>
          </p:spPr>
          <p:txBody>
            <a:bodyPr wrap="square" rtlCol="0">
              <a:spAutoFit/>
            </a:bodyPr>
            <a:lstStyle/>
            <a:p>
              <a:pPr defTabSz="685800"/>
              <a:endParaRPr lang="en-US" sz="1200" dirty="0">
                <a:solidFill>
                  <a:prstClr val="white"/>
                </a:solidFill>
                <a:latin typeface="Georgia" panose="02040502050405020303" pitchFamily="18" charset="0"/>
              </a:endParaRPr>
            </a:p>
          </p:txBody>
        </p:sp>
        <p:sp>
          <p:nvSpPr>
            <p:cNvPr id="92" name="TextBox 91">
              <a:extLst>
                <a:ext uri="{FF2B5EF4-FFF2-40B4-BE49-F238E27FC236}">
                  <a16:creationId xmlns:a16="http://schemas.microsoft.com/office/drawing/2014/main" id="{352ECB3C-E799-4C07-AF32-618A50964E4F}"/>
                </a:ext>
              </a:extLst>
            </p:cNvPr>
            <p:cNvSpPr txBox="1"/>
            <p:nvPr/>
          </p:nvSpPr>
          <p:spPr>
            <a:xfrm>
              <a:off x="3452883" y="2202328"/>
              <a:ext cx="2265529" cy="327487"/>
            </a:xfrm>
            <a:prstGeom prst="rect">
              <a:avLst/>
            </a:prstGeom>
            <a:noFill/>
          </p:spPr>
          <p:txBody>
            <a:bodyPr wrap="square" rtlCol="0">
              <a:spAutoFit/>
            </a:bodyPr>
            <a:lstStyle/>
            <a:p>
              <a:pPr defTabSz="685800"/>
              <a:r>
                <a:rPr lang="en-US" sz="900" dirty="0">
                  <a:solidFill>
                    <a:prstClr val="white"/>
                  </a:solidFill>
                  <a:latin typeface="Georgia Pro Light" panose="02040302050405020303" pitchFamily="18" charset="0"/>
                </a:rPr>
                <a:t> </a:t>
              </a:r>
            </a:p>
          </p:txBody>
        </p:sp>
        <p:sp>
          <p:nvSpPr>
            <p:cNvPr id="93" name="TextBox 92">
              <a:extLst>
                <a:ext uri="{FF2B5EF4-FFF2-40B4-BE49-F238E27FC236}">
                  <a16:creationId xmlns:a16="http://schemas.microsoft.com/office/drawing/2014/main" id="{A6EDA295-64EA-4E94-8FE7-A25F7CB48543}"/>
                </a:ext>
              </a:extLst>
            </p:cNvPr>
            <p:cNvSpPr txBox="1"/>
            <p:nvPr/>
          </p:nvSpPr>
          <p:spPr>
            <a:xfrm>
              <a:off x="3452883" y="4795455"/>
              <a:ext cx="2265529" cy="327487"/>
            </a:xfrm>
            <a:prstGeom prst="rect">
              <a:avLst/>
            </a:prstGeom>
            <a:noFill/>
          </p:spPr>
          <p:txBody>
            <a:bodyPr wrap="square" rtlCol="0">
              <a:spAutoFit/>
            </a:bodyPr>
            <a:lstStyle/>
            <a:p>
              <a:pPr defTabSz="685800"/>
              <a:endParaRPr lang="en-US" sz="900" dirty="0">
                <a:solidFill>
                  <a:prstClr val="white"/>
                </a:solidFill>
                <a:latin typeface="Georgia Pro Light" panose="02040302050405020303" pitchFamily="18" charset="0"/>
              </a:endParaRPr>
            </a:p>
          </p:txBody>
        </p:sp>
        <p:sp>
          <p:nvSpPr>
            <p:cNvPr id="95" name="TextBox 94">
              <a:extLst>
                <a:ext uri="{FF2B5EF4-FFF2-40B4-BE49-F238E27FC236}">
                  <a16:creationId xmlns:a16="http://schemas.microsoft.com/office/drawing/2014/main" id="{FC529A86-9F03-4EA6-A890-2DF704F527CB}"/>
                </a:ext>
              </a:extLst>
            </p:cNvPr>
            <p:cNvSpPr txBox="1"/>
            <p:nvPr/>
          </p:nvSpPr>
          <p:spPr>
            <a:xfrm>
              <a:off x="8895988" y="4795455"/>
              <a:ext cx="2265529" cy="327487"/>
            </a:xfrm>
            <a:prstGeom prst="rect">
              <a:avLst/>
            </a:prstGeom>
            <a:noFill/>
          </p:spPr>
          <p:txBody>
            <a:bodyPr wrap="square" rtlCol="0">
              <a:spAutoFit/>
            </a:bodyPr>
            <a:lstStyle/>
            <a:p>
              <a:pPr defTabSz="685800"/>
              <a:endParaRPr lang="en-US" sz="900" dirty="0">
                <a:solidFill>
                  <a:prstClr val="white"/>
                </a:solidFill>
                <a:latin typeface="Georgia Pro Light" panose="02040302050405020303" pitchFamily="18" charset="0"/>
              </a:endParaRPr>
            </a:p>
          </p:txBody>
        </p:sp>
      </p:grpSp>
      <p:pic>
        <p:nvPicPr>
          <p:cNvPr id="11" name="Picture 10">
            <a:extLst>
              <a:ext uri="{FF2B5EF4-FFF2-40B4-BE49-F238E27FC236}">
                <a16:creationId xmlns:a16="http://schemas.microsoft.com/office/drawing/2014/main" id="{E90FD43D-C379-3CAA-3854-3AEC2876DA01}"/>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1243024" y="1697379"/>
            <a:ext cx="1470965" cy="1412870"/>
          </a:xfrm>
          <a:prstGeom prst="rect">
            <a:avLst/>
          </a:prstGeom>
        </p:spPr>
      </p:pic>
      <p:pic>
        <p:nvPicPr>
          <p:cNvPr id="14" name="Picture 13">
            <a:extLst>
              <a:ext uri="{FF2B5EF4-FFF2-40B4-BE49-F238E27FC236}">
                <a16:creationId xmlns:a16="http://schemas.microsoft.com/office/drawing/2014/main" id="{14031B69-0D30-4507-E430-0603A2F0AE01}"/>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5030540" y="3557386"/>
            <a:ext cx="1614667" cy="1520706"/>
          </a:xfrm>
          <a:prstGeom prst="rect">
            <a:avLst/>
          </a:prstGeom>
        </p:spPr>
      </p:pic>
      <p:pic>
        <p:nvPicPr>
          <p:cNvPr id="10" name="Picture 9">
            <a:extLst>
              <a:ext uri="{FF2B5EF4-FFF2-40B4-BE49-F238E27FC236}">
                <a16:creationId xmlns:a16="http://schemas.microsoft.com/office/drawing/2014/main" id="{95E53E89-C7DE-0EBA-D027-31C1E8C73EB2}"/>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p:blipFill>
        <p:spPr>
          <a:xfrm>
            <a:off x="1207408" y="3594604"/>
            <a:ext cx="1470965" cy="1414395"/>
          </a:xfrm>
          <a:prstGeom prst="rect">
            <a:avLst/>
          </a:prstGeom>
        </p:spPr>
      </p:pic>
      <p:pic>
        <p:nvPicPr>
          <p:cNvPr id="19" name="Picture 18">
            <a:extLst>
              <a:ext uri="{FF2B5EF4-FFF2-40B4-BE49-F238E27FC236}">
                <a16:creationId xmlns:a16="http://schemas.microsoft.com/office/drawing/2014/main" id="{CC422FC8-9C89-DBC0-EE6C-B288EC16F8FE}"/>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p:blipFill>
        <p:spPr>
          <a:xfrm>
            <a:off x="4941802" y="1692370"/>
            <a:ext cx="1691984" cy="1477837"/>
          </a:xfrm>
          <a:prstGeom prst="rect">
            <a:avLst/>
          </a:prstGeom>
        </p:spPr>
      </p:pic>
    </p:spTree>
    <p:extLst>
      <p:ext uri="{BB962C8B-B14F-4D97-AF65-F5344CB8AC3E}">
        <p14:creationId xmlns:p14="http://schemas.microsoft.com/office/powerpoint/2010/main" val="27660887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25D49-13CB-C2C6-4E7E-FADB80FE92E1}"/>
              </a:ext>
            </a:extLst>
          </p:cNvPr>
          <p:cNvSpPr>
            <a:spLocks noGrp="1"/>
          </p:cNvSpPr>
          <p:nvPr>
            <p:ph type="title"/>
          </p:nvPr>
        </p:nvSpPr>
        <p:spPr>
          <a:xfrm>
            <a:off x="395536" y="620687"/>
            <a:ext cx="7416824" cy="1152127"/>
          </a:xfrm>
        </p:spPr>
        <p:txBody>
          <a:bodyPr>
            <a:normAutofit/>
          </a:bodyPr>
          <a:lstStyle/>
          <a:p>
            <a:pPr algn="ctr"/>
            <a:r>
              <a:rPr lang="en-US" b="1" dirty="0">
                <a:ln w="0"/>
                <a:latin typeface="Times New Roman" panose="02020603050405020304" pitchFamily="18" charset="0"/>
                <a:ea typeface="Times New Roman" panose="02020603050405020304" pitchFamily="18" charset="0"/>
              </a:rPr>
              <a:t>      </a:t>
            </a:r>
            <a:r>
              <a:rPr lang="en-US" b="1" dirty="0">
                <a:ln w="0"/>
                <a:solidFill>
                  <a:srgbClr val="FF0000"/>
                </a:solidFill>
                <a:latin typeface="Algerian" panose="04020705040A02060702" pitchFamily="82" charset="0"/>
                <a:ea typeface="Times New Roman" panose="02020603050405020304" pitchFamily="18" charset="0"/>
              </a:rPr>
              <a:t>P</a:t>
            </a:r>
            <a:r>
              <a:rPr lang="en-US" b="1" dirty="0">
                <a:ln w="0"/>
                <a:solidFill>
                  <a:srgbClr val="FF0000"/>
                </a:solidFill>
                <a:effectLst>
                  <a:outerShdw blurRad="38100" dist="25400" dir="5400000" algn="ctr" rotWithShape="0">
                    <a:srgbClr val="6E747A">
                      <a:alpha val="43000"/>
                    </a:srgbClr>
                  </a:outerShdw>
                </a:effectLst>
                <a:latin typeface="Algerian" panose="04020705040A02060702" pitchFamily="82" charset="0"/>
                <a:ea typeface="Times New Roman" panose="02020603050405020304" pitchFamily="18" charset="0"/>
              </a:rPr>
              <a:t>ROJECT INTRODUCTION</a:t>
            </a:r>
            <a:endParaRPr lang="en-IN" b="1" dirty="0">
              <a:solidFill>
                <a:srgbClr val="FF0000"/>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A03D496B-123A-918E-46BB-26EB56857643}"/>
              </a:ext>
            </a:extLst>
          </p:cNvPr>
          <p:cNvSpPr>
            <a:spLocks noGrp="1"/>
          </p:cNvSpPr>
          <p:nvPr>
            <p:ph idx="1"/>
          </p:nvPr>
        </p:nvSpPr>
        <p:spPr>
          <a:xfrm>
            <a:off x="395536" y="1340768"/>
            <a:ext cx="7992888" cy="4320481"/>
          </a:xfrm>
        </p:spPr>
        <p:txBody>
          <a:bodyPr numCol="1">
            <a:normAutofit/>
          </a:bodyPr>
          <a:lstStyle/>
          <a:p>
            <a:pPr marL="0" indent="0" algn="just">
              <a:buNone/>
            </a:pPr>
            <a:endParaRPr lang="en-GB" sz="1425" dirty="0">
              <a:latin typeface="TimesLTStd-Roman"/>
            </a:endParaRPr>
          </a:p>
          <a:p>
            <a:pPr marL="0" indent="0" algn="just">
              <a:lnSpc>
                <a:spcPct val="150000"/>
              </a:lnSpc>
              <a:buNone/>
            </a:pPr>
            <a:r>
              <a:rPr lang="en-GB" sz="1600" dirty="0">
                <a:latin typeface="Times New Roman" panose="02020603050405020304" pitchFamily="18" charset="0"/>
                <a:cs typeface="Times New Roman" panose="02020603050405020304" pitchFamily="18" charset="0"/>
              </a:rPr>
              <a:t>This project is regarding the Real time recognition of underwater image using deep learning technique.</a:t>
            </a:r>
            <a:r>
              <a:rPr lang="en-US" sz="1600" dirty="0">
                <a:latin typeface="Times New Roman" panose="02020603050405020304" pitchFamily="18" charset="0"/>
                <a:cs typeface="Times New Roman" panose="02020603050405020304" pitchFamily="18" charset="0"/>
              </a:rPr>
              <a:t> The underwater environment is characterized by dynamic and unpredictable conditions, making traditional computer vision techniques inadequate for image recognition tasks. Deep learning, a subset of machine learning, has proven to be effective in handling complex visual data. This introduction explores the motivation behind employing deep learning techniques for underwater image recognition and highlights the potential benefits of real-time recognition</a:t>
            </a:r>
            <a:r>
              <a:rPr lang="en-US"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477283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E0D9A-5D05-65A4-77EE-3E49C5BD9794}"/>
              </a:ext>
            </a:extLst>
          </p:cNvPr>
          <p:cNvSpPr>
            <a:spLocks noGrp="1"/>
          </p:cNvSpPr>
          <p:nvPr>
            <p:ph type="title"/>
          </p:nvPr>
        </p:nvSpPr>
        <p:spPr>
          <a:xfrm>
            <a:off x="609599" y="609600"/>
            <a:ext cx="7202761" cy="1320800"/>
          </a:xfrm>
        </p:spPr>
        <p:txBody>
          <a:bodyPr/>
          <a:lstStyle/>
          <a:p>
            <a:pPr algn="ctr"/>
            <a:r>
              <a:rPr lang="en-IN" dirty="0">
                <a:solidFill>
                  <a:srgbClr val="FF0000"/>
                </a:solidFill>
                <a:latin typeface="Algerian" panose="04020705040A02060702" pitchFamily="82" charset="0"/>
                <a:cs typeface="Times New Roman" panose="02020603050405020304" pitchFamily="18" charset="0"/>
              </a:rPr>
              <a:t>PROBLEM STATEMENT</a:t>
            </a:r>
          </a:p>
        </p:txBody>
      </p:sp>
      <p:sp>
        <p:nvSpPr>
          <p:cNvPr id="3" name="Content Placeholder 2">
            <a:extLst>
              <a:ext uri="{FF2B5EF4-FFF2-40B4-BE49-F238E27FC236}">
                <a16:creationId xmlns:a16="http://schemas.microsoft.com/office/drawing/2014/main" id="{ACFF1BFF-6CD3-1649-3F7F-ACAA2717D04C}"/>
              </a:ext>
            </a:extLst>
          </p:cNvPr>
          <p:cNvSpPr>
            <a:spLocks noGrp="1"/>
          </p:cNvSpPr>
          <p:nvPr>
            <p:ph idx="1"/>
          </p:nvPr>
        </p:nvSpPr>
        <p:spPr/>
        <p:txBody>
          <a:bodyPr>
            <a:normAutofit/>
          </a:bodyPr>
          <a:lstStyle/>
          <a:p>
            <a:pPr marL="0" indent="0">
              <a:lnSpc>
                <a:spcPct val="150000"/>
              </a:lnSpc>
              <a:buNone/>
            </a:pPr>
            <a:r>
              <a:rPr lang="en-US" dirty="0">
                <a:latin typeface="Times New Roman" panose="02020603050405020304" pitchFamily="18" charset="0"/>
                <a:cs typeface="Times New Roman" panose="02020603050405020304" pitchFamily="18" charset="0"/>
              </a:rPr>
              <a:t>Given a set of underwater images with varying degrees of noise, distortion, and lighting conditions, the task is to develop an accurate and efficient image recognition system using artificial neural networks. The system should be able to classify the images into predefined categories such as different species of marine organisms, underwater objects, or environmental conditions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429037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890B3-DE13-6679-97B8-781273D984CE}"/>
              </a:ext>
            </a:extLst>
          </p:cNvPr>
          <p:cNvSpPr>
            <a:spLocks noGrp="1"/>
          </p:cNvSpPr>
          <p:nvPr>
            <p:ph type="title"/>
          </p:nvPr>
        </p:nvSpPr>
        <p:spPr>
          <a:xfrm>
            <a:off x="858083" y="315733"/>
            <a:ext cx="6347713" cy="803176"/>
          </a:xfrm>
        </p:spPr>
        <p:txBody>
          <a:bodyPr/>
          <a:lstStyle/>
          <a:p>
            <a:r>
              <a:rPr lang="en-IN" sz="1800" b="1" i="0" u="none" strike="noStrike" dirty="0">
                <a:solidFill>
                  <a:srgbClr val="ADADAD"/>
                </a:solidFill>
                <a:effectLst/>
                <a:latin typeface="Arial" panose="020B0604020202020204" pitchFamily="34" charset="0"/>
              </a:rPr>
              <a:t>			</a:t>
            </a:r>
            <a:endParaRPr lang="en-IN" dirty="0"/>
          </a:p>
        </p:txBody>
      </p:sp>
      <p:graphicFrame>
        <p:nvGraphicFramePr>
          <p:cNvPr id="6" name="Table 6">
            <a:extLst>
              <a:ext uri="{FF2B5EF4-FFF2-40B4-BE49-F238E27FC236}">
                <a16:creationId xmlns:a16="http://schemas.microsoft.com/office/drawing/2014/main" id="{8FCF4EB2-0AB4-ADE0-BFBE-2F487CA0BA71}"/>
              </a:ext>
            </a:extLst>
          </p:cNvPr>
          <p:cNvGraphicFramePr>
            <a:graphicFrameLocks noGrp="1"/>
          </p:cNvGraphicFramePr>
          <p:nvPr>
            <p:ph idx="1"/>
            <p:extLst>
              <p:ext uri="{D42A27DB-BD31-4B8C-83A1-F6EECF244321}">
                <p14:modId xmlns:p14="http://schemas.microsoft.com/office/powerpoint/2010/main" val="3771156016"/>
              </p:ext>
            </p:extLst>
          </p:nvPr>
        </p:nvGraphicFramePr>
        <p:xfrm>
          <a:off x="467544" y="1593718"/>
          <a:ext cx="8066857" cy="4427569"/>
        </p:xfrm>
        <a:graphic>
          <a:graphicData uri="http://schemas.openxmlformats.org/drawingml/2006/table">
            <a:tbl>
              <a:tblPr firstRow="1" bandRow="1">
                <a:tableStyleId>{5C22544A-7EE6-4342-B048-85BDC9FD1C3A}</a:tableStyleId>
              </a:tblPr>
              <a:tblGrid>
                <a:gridCol w="1834909">
                  <a:extLst>
                    <a:ext uri="{9D8B030D-6E8A-4147-A177-3AD203B41FA5}">
                      <a16:colId xmlns:a16="http://schemas.microsoft.com/office/drawing/2014/main" val="4045435940"/>
                    </a:ext>
                  </a:extLst>
                </a:gridCol>
                <a:gridCol w="2047995">
                  <a:extLst>
                    <a:ext uri="{9D8B030D-6E8A-4147-A177-3AD203B41FA5}">
                      <a16:colId xmlns:a16="http://schemas.microsoft.com/office/drawing/2014/main" val="3753647410"/>
                    </a:ext>
                  </a:extLst>
                </a:gridCol>
                <a:gridCol w="2937963">
                  <a:extLst>
                    <a:ext uri="{9D8B030D-6E8A-4147-A177-3AD203B41FA5}">
                      <a16:colId xmlns:a16="http://schemas.microsoft.com/office/drawing/2014/main" val="1692319765"/>
                    </a:ext>
                  </a:extLst>
                </a:gridCol>
                <a:gridCol w="1245990">
                  <a:extLst>
                    <a:ext uri="{9D8B030D-6E8A-4147-A177-3AD203B41FA5}">
                      <a16:colId xmlns:a16="http://schemas.microsoft.com/office/drawing/2014/main" val="676560635"/>
                    </a:ext>
                  </a:extLst>
                </a:gridCol>
              </a:tblGrid>
              <a:tr h="1359647">
                <a:tc>
                  <a:txBody>
                    <a:bodyPr/>
                    <a:lstStyle/>
                    <a:p>
                      <a:r>
                        <a:rPr lang="en-IN" sz="1800" b="1" i="0" u="none" strike="noStrike" kern="1200" dirty="0">
                          <a:solidFill>
                            <a:schemeClr val="lt1"/>
                          </a:solidFill>
                          <a:effectLst/>
                          <a:latin typeface="+mn-lt"/>
                          <a:ea typeface="+mn-ea"/>
                          <a:cs typeface="+mn-cs"/>
                        </a:rPr>
                        <a:t>      TITLE</a:t>
                      </a:r>
                      <a:endParaRPr lang="en-IN" dirty="0"/>
                    </a:p>
                  </a:txBody>
                  <a:tcPr/>
                </a:tc>
                <a:tc>
                  <a:txBody>
                    <a:bodyPr/>
                    <a:lstStyle/>
                    <a:p>
                      <a:r>
                        <a:rPr lang="en-IN" sz="1800" b="1" i="0" u="none" strike="noStrike" kern="1200" dirty="0">
                          <a:solidFill>
                            <a:schemeClr val="lt1"/>
                          </a:solidFill>
                          <a:effectLst/>
                          <a:latin typeface="+mn-lt"/>
                          <a:ea typeface="+mn-ea"/>
                          <a:cs typeface="+mn-cs"/>
                        </a:rPr>
                        <a:t>  DESCRIPTION</a:t>
                      </a:r>
                      <a:endParaRPr lang="en-IN" dirty="0"/>
                    </a:p>
                  </a:txBody>
                  <a:tcPr/>
                </a:tc>
                <a:tc>
                  <a:txBody>
                    <a:bodyPr/>
                    <a:lstStyle/>
                    <a:p>
                      <a:pPr rtl="0"/>
                      <a:r>
                        <a:rPr lang="en-IN" sz="1800" b="1" i="0" u="none" strike="noStrike" kern="1200" dirty="0">
                          <a:solidFill>
                            <a:schemeClr val="lt1"/>
                          </a:solidFill>
                          <a:effectLst/>
                          <a:latin typeface="+mn-lt"/>
                          <a:ea typeface="+mn-ea"/>
                          <a:cs typeface="+mn-cs"/>
                        </a:rPr>
                        <a:t>PROBLEM WITH TECHNIQUE</a:t>
                      </a:r>
                      <a:endParaRPr lang="en-IN" b="0" dirty="0">
                        <a:effectLst/>
                      </a:endParaRPr>
                    </a:p>
                    <a:p>
                      <a:br>
                        <a:rPr lang="en-IN" dirty="0"/>
                      </a:br>
                      <a:endParaRPr lang="en-IN" dirty="0"/>
                    </a:p>
                  </a:txBody>
                  <a:tcPr/>
                </a:tc>
                <a:tc>
                  <a:txBody>
                    <a:bodyPr/>
                    <a:lstStyle/>
                    <a:p>
                      <a:r>
                        <a:rPr lang="en-IN" sz="1800" b="1" i="0" u="none" strike="noStrike" kern="1200" dirty="0">
                          <a:solidFill>
                            <a:schemeClr val="lt1"/>
                          </a:solidFill>
                          <a:effectLst/>
                          <a:latin typeface="+mn-lt"/>
                          <a:ea typeface="+mn-ea"/>
                          <a:cs typeface="+mn-cs"/>
                        </a:rPr>
                        <a:t>      AUTHOR</a:t>
                      </a:r>
                      <a:endParaRPr lang="en-IN" dirty="0"/>
                    </a:p>
                  </a:txBody>
                  <a:tcPr/>
                </a:tc>
                <a:extLst>
                  <a:ext uri="{0D108BD9-81ED-4DB2-BD59-A6C34878D82A}">
                    <a16:rowId xmlns:a16="http://schemas.microsoft.com/office/drawing/2014/main" val="2385296232"/>
                  </a:ext>
                </a:extLst>
              </a:tr>
              <a:tr h="1499098">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sz="1400" b="0" i="0" kern="1200" dirty="0">
                          <a:solidFill>
                            <a:schemeClr val="dk1"/>
                          </a:solidFill>
                          <a:effectLst/>
                          <a:latin typeface="+mn-lt"/>
                          <a:ea typeface="+mn-ea"/>
                          <a:cs typeface="+mn-cs"/>
                        </a:rPr>
                        <a:t>SWIPENET: Object detection in noisy underwater images</a:t>
                      </a:r>
                    </a:p>
                    <a:p>
                      <a:r>
                        <a:rPr lang="en-GB" sz="1400" dirty="0"/>
                        <a:t>  </a:t>
                      </a:r>
                      <a:endParaRPr lang="en-IN" sz="14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600" b="0" i="0" kern="1200" dirty="0">
                          <a:solidFill>
                            <a:schemeClr val="dk1"/>
                          </a:solidFill>
                          <a:effectLst/>
                          <a:latin typeface="+mn-lt"/>
                          <a:ea typeface="+mn-ea"/>
                          <a:cs typeface="+mn-cs"/>
                        </a:rPr>
                        <a:t>Feature Pyramid Networks</a:t>
                      </a:r>
                      <a:endParaRPr lang="en-IN" sz="1800" b="1" i="0" kern="1200" dirty="0">
                        <a:solidFill>
                          <a:schemeClr val="dk1"/>
                        </a:solidFill>
                        <a:effectLst/>
                        <a:latin typeface="+mn-lt"/>
                        <a:ea typeface="+mn-ea"/>
                        <a:cs typeface="+mn-cs"/>
                      </a:endParaRPr>
                    </a:p>
                    <a:p>
                      <a:endParaRPr lang="en-IN" dirty="0"/>
                    </a:p>
                  </a:txBody>
                  <a:tcPr/>
                </a:tc>
                <a:tc>
                  <a:txBody>
                    <a:bodyPr/>
                    <a:lstStyle/>
                    <a:p>
                      <a:pPr algn="just"/>
                      <a:r>
                        <a:rPr lang="en-GB" sz="1200" b="0" i="0" kern="1200" dirty="0">
                          <a:solidFill>
                            <a:schemeClr val="dk1"/>
                          </a:solidFill>
                          <a:effectLst/>
                          <a:latin typeface="+mn-lt"/>
                          <a:ea typeface="+mn-ea"/>
                          <a:cs typeface="+mn-cs"/>
                        </a:rPr>
                        <a:t>SWIPENET is still sensitive to noise in underwater images. This is because the model is trained on a dataset of noisy images, and it may not be able to generalize well to images with less noise.</a:t>
                      </a:r>
                      <a:endParaRPr lang="en-IN" sz="1200" dirty="0"/>
                    </a:p>
                  </a:txBody>
                  <a:tcPr/>
                </a:tc>
                <a:tc>
                  <a:txBody>
                    <a:bodyPr/>
                    <a:lstStyle/>
                    <a:p>
                      <a:r>
                        <a:rPr lang="en-IN" sz="1600" b="0" i="0" u="none" strike="noStrike" kern="1200" dirty="0" err="1">
                          <a:solidFill>
                            <a:schemeClr val="dk1"/>
                          </a:solidFill>
                          <a:effectLst/>
                          <a:latin typeface="+mn-lt"/>
                          <a:ea typeface="+mn-ea"/>
                          <a:cs typeface="+mn-cs"/>
                          <a:hlinkClick r:id="rId2"/>
                        </a:rPr>
                        <a:t>LongChen</a:t>
                      </a:r>
                      <a:r>
                        <a:rPr lang="en-IN" sz="1600" b="0" i="0" kern="1200" dirty="0">
                          <a:solidFill>
                            <a:schemeClr val="dk1"/>
                          </a:solidFill>
                          <a:effectLst/>
                          <a:latin typeface="+mn-lt"/>
                          <a:ea typeface="+mn-ea"/>
                          <a:cs typeface="+mn-cs"/>
                        </a:rPr>
                        <a:t>, </a:t>
                      </a:r>
                      <a:r>
                        <a:rPr lang="en-IN" sz="1600" b="0" i="0" u="none" strike="noStrike" kern="1200" dirty="0" err="1">
                          <a:solidFill>
                            <a:schemeClr val="dk1"/>
                          </a:solidFill>
                          <a:effectLst/>
                          <a:latin typeface="+mn-lt"/>
                          <a:ea typeface="+mn-ea"/>
                          <a:cs typeface="+mn-cs"/>
                          <a:hlinkClick r:id="rId3"/>
                        </a:rPr>
                        <a:t>Feixiang</a:t>
                      </a:r>
                      <a:r>
                        <a:rPr lang="en-IN" sz="1600" b="0" i="0" u="none" strike="noStrike" kern="1200" dirty="0">
                          <a:solidFill>
                            <a:schemeClr val="dk1"/>
                          </a:solidFill>
                          <a:effectLst/>
                          <a:latin typeface="+mn-lt"/>
                          <a:ea typeface="+mn-ea"/>
                          <a:cs typeface="+mn-cs"/>
                          <a:hlinkClick r:id="rId3"/>
                        </a:rPr>
                        <a:t> Zhou</a:t>
                      </a:r>
                      <a:r>
                        <a:rPr lang="en-IN" sz="1600" b="0" i="0" kern="1200" dirty="0">
                          <a:solidFill>
                            <a:schemeClr val="dk1"/>
                          </a:solidFill>
                          <a:effectLst/>
                          <a:latin typeface="+mn-lt"/>
                          <a:ea typeface="+mn-ea"/>
                          <a:cs typeface="+mn-cs"/>
                        </a:rPr>
                        <a:t>, </a:t>
                      </a:r>
                      <a:r>
                        <a:rPr lang="en-IN" sz="1600" b="0" i="0" u="none" strike="noStrike" kern="1200" dirty="0" err="1">
                          <a:solidFill>
                            <a:schemeClr val="dk1"/>
                          </a:solidFill>
                          <a:effectLst/>
                          <a:latin typeface="+mn-lt"/>
                          <a:ea typeface="+mn-ea"/>
                          <a:cs typeface="+mn-cs"/>
                          <a:hlinkClick r:id="rId4"/>
                        </a:rPr>
                        <a:t>Shengke</a:t>
                      </a:r>
                      <a:r>
                        <a:rPr lang="en-IN" sz="1600" b="0" i="0" u="none" strike="noStrike" kern="1200" dirty="0">
                          <a:solidFill>
                            <a:schemeClr val="dk1"/>
                          </a:solidFill>
                          <a:effectLst/>
                          <a:latin typeface="+mn-lt"/>
                          <a:ea typeface="+mn-ea"/>
                          <a:cs typeface="+mn-cs"/>
                          <a:hlinkClick r:id="rId4"/>
                        </a:rPr>
                        <a:t> Wang</a:t>
                      </a:r>
                      <a:r>
                        <a:rPr lang="en-IN" sz="1600" b="0" i="0" u="none" strike="noStrike" kern="1200" dirty="0">
                          <a:solidFill>
                            <a:schemeClr val="dk1"/>
                          </a:solidFill>
                          <a:effectLst/>
                          <a:latin typeface="+mn-lt"/>
                          <a:ea typeface="+mn-ea"/>
                          <a:cs typeface="+mn-cs"/>
                        </a:rPr>
                        <a:t>.</a:t>
                      </a:r>
                      <a:endParaRPr lang="en-IN" sz="1600" dirty="0"/>
                    </a:p>
                  </a:txBody>
                  <a:tcPr/>
                </a:tc>
                <a:extLst>
                  <a:ext uri="{0D108BD9-81ED-4DB2-BD59-A6C34878D82A}">
                    <a16:rowId xmlns:a16="http://schemas.microsoft.com/office/drawing/2014/main" val="3236353643"/>
                  </a:ext>
                </a:extLst>
              </a:tr>
              <a:tr h="1568824">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sz="1400" b="0" i="0" kern="1200" dirty="0">
                          <a:solidFill>
                            <a:schemeClr val="dk1"/>
                          </a:solidFill>
                          <a:effectLst/>
                          <a:latin typeface="+mn-lt"/>
                          <a:ea typeface="+mn-ea"/>
                          <a:cs typeface="+mn-cs"/>
                        </a:rPr>
                        <a:t>Underwater Fish Detection using Deep Learning for Water Power Applications</a:t>
                      </a:r>
                    </a:p>
                    <a:p>
                      <a:endParaRPr lang="en-IN" dirty="0"/>
                    </a:p>
                  </a:txBody>
                  <a:tcPr/>
                </a:tc>
                <a:tc>
                  <a:txBody>
                    <a:bodyPr/>
                    <a:lstStyle/>
                    <a:p>
                      <a:r>
                        <a:rPr lang="en-GB" sz="1600" b="0" i="0" kern="1200" dirty="0">
                          <a:solidFill>
                            <a:schemeClr val="dk1"/>
                          </a:solidFill>
                          <a:effectLst/>
                          <a:latin typeface="+mn-lt"/>
                          <a:ea typeface="+mn-ea"/>
                          <a:cs typeface="+mn-cs"/>
                        </a:rPr>
                        <a:t>Histogram of Oriented Gradients </a:t>
                      </a:r>
                      <a:endParaRPr lang="en-IN" sz="1600" dirty="0"/>
                    </a:p>
                  </a:txBody>
                  <a:tcPr/>
                </a:tc>
                <a:tc>
                  <a:txBody>
                    <a:bodyPr/>
                    <a:lstStyle/>
                    <a:p>
                      <a:r>
                        <a:rPr lang="en-GB" sz="1200" dirty="0"/>
                        <a:t>But human analysis of video takes time, so some level of automation is needed to process large video data sets in a timely, efficient manner in order to provide information needed for permitting and adaptive management decisions</a:t>
                      </a:r>
                      <a:endParaRPr lang="en-IN" sz="1200" dirty="0"/>
                    </a:p>
                  </a:txBody>
                  <a:tcPr/>
                </a:tc>
                <a:tc>
                  <a:txBody>
                    <a:bodyPr/>
                    <a:lstStyle/>
                    <a:p>
                      <a:r>
                        <a:rPr lang="en-IN" sz="1800" b="0" i="0" kern="1200" dirty="0">
                          <a:solidFill>
                            <a:schemeClr val="dk1"/>
                          </a:solidFill>
                          <a:effectLst/>
                          <a:latin typeface="+mn-lt"/>
                          <a:ea typeface="+mn-ea"/>
                          <a:cs typeface="+mn-cs"/>
                        </a:rPr>
                        <a:t> </a:t>
                      </a:r>
                      <a:r>
                        <a:rPr lang="en-IN" sz="1800" b="0" i="0" u="none" strike="noStrike" kern="1200" dirty="0" err="1">
                          <a:solidFill>
                            <a:schemeClr val="dk1"/>
                          </a:solidFill>
                          <a:effectLst/>
                          <a:latin typeface="+mn-lt"/>
                          <a:ea typeface="+mn-ea"/>
                          <a:cs typeface="+mn-cs"/>
                          <a:hlinkClick r:id="rId5"/>
                        </a:rPr>
                        <a:t>Wenwei</a:t>
                      </a:r>
                      <a:r>
                        <a:rPr lang="en-IN" sz="1800" b="0" i="0" u="none" strike="noStrike" kern="1200" dirty="0">
                          <a:solidFill>
                            <a:schemeClr val="dk1"/>
                          </a:solidFill>
                          <a:effectLst/>
                          <a:latin typeface="+mn-lt"/>
                          <a:ea typeface="+mn-ea"/>
                          <a:cs typeface="+mn-cs"/>
                          <a:hlinkClick r:id="rId5"/>
                        </a:rPr>
                        <a:t> Xu</a:t>
                      </a:r>
                      <a:r>
                        <a:rPr lang="en-IN" sz="1800" b="0" i="0" kern="1200" dirty="0">
                          <a:solidFill>
                            <a:schemeClr val="dk1"/>
                          </a:solidFill>
                          <a:effectLst/>
                          <a:latin typeface="+mn-lt"/>
                          <a:ea typeface="+mn-ea"/>
                          <a:cs typeface="+mn-cs"/>
                        </a:rPr>
                        <a:t>, </a:t>
                      </a:r>
                      <a:r>
                        <a:rPr lang="en-IN" sz="1800" b="0" i="0" u="none" strike="noStrike" kern="1200" dirty="0">
                          <a:solidFill>
                            <a:schemeClr val="dk1"/>
                          </a:solidFill>
                          <a:effectLst/>
                          <a:latin typeface="+mn-lt"/>
                          <a:ea typeface="+mn-ea"/>
                          <a:cs typeface="+mn-cs"/>
                          <a:hlinkClick r:id="rId6"/>
                        </a:rPr>
                        <a:t>Shari Matzner</a:t>
                      </a:r>
                      <a:endParaRPr lang="en-IN" dirty="0"/>
                    </a:p>
                  </a:txBody>
                  <a:tcPr/>
                </a:tc>
                <a:extLst>
                  <a:ext uri="{0D108BD9-81ED-4DB2-BD59-A6C34878D82A}">
                    <a16:rowId xmlns:a16="http://schemas.microsoft.com/office/drawing/2014/main" val="1357395013"/>
                  </a:ext>
                </a:extLst>
              </a:tr>
            </a:tbl>
          </a:graphicData>
        </a:graphic>
      </p:graphicFrame>
      <p:sp>
        <p:nvSpPr>
          <p:cNvPr id="5" name="TextBox 4">
            <a:extLst>
              <a:ext uri="{FF2B5EF4-FFF2-40B4-BE49-F238E27FC236}">
                <a16:creationId xmlns:a16="http://schemas.microsoft.com/office/drawing/2014/main" id="{FAF137C2-210A-3443-DAE8-A9F345702188}"/>
              </a:ext>
            </a:extLst>
          </p:cNvPr>
          <p:cNvSpPr txBox="1"/>
          <p:nvPr/>
        </p:nvSpPr>
        <p:spPr>
          <a:xfrm>
            <a:off x="1475656" y="526422"/>
            <a:ext cx="5832648" cy="584775"/>
          </a:xfrm>
          <a:prstGeom prst="rect">
            <a:avLst/>
          </a:prstGeom>
          <a:noFill/>
        </p:spPr>
        <p:txBody>
          <a:bodyPr wrap="square">
            <a:spAutoFit/>
          </a:bodyPr>
          <a:lstStyle/>
          <a:p>
            <a:r>
              <a:rPr lang="en-US" sz="3200" b="1" dirty="0">
                <a:ln w="0"/>
                <a:solidFill>
                  <a:srgbClr val="FF0000"/>
                </a:solidFill>
                <a:latin typeface="Algerian" panose="04020705040A02060702" pitchFamily="82" charset="0"/>
              </a:rPr>
              <a:t>Literature  Survey  Table</a:t>
            </a:r>
            <a:endParaRPr lang="en-IN" sz="3200" dirty="0">
              <a:solidFill>
                <a:srgbClr val="FF0000"/>
              </a:solidFill>
              <a:latin typeface="Algerian" panose="04020705040A02060702" pitchFamily="82" charset="0"/>
            </a:endParaRPr>
          </a:p>
        </p:txBody>
      </p:sp>
    </p:spTree>
    <p:extLst>
      <p:ext uri="{BB962C8B-B14F-4D97-AF65-F5344CB8AC3E}">
        <p14:creationId xmlns:p14="http://schemas.microsoft.com/office/powerpoint/2010/main" val="30828535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25D49-13CB-C2C6-4E7E-FADB80FE92E1}"/>
              </a:ext>
            </a:extLst>
          </p:cNvPr>
          <p:cNvSpPr>
            <a:spLocks noGrp="1"/>
          </p:cNvSpPr>
          <p:nvPr>
            <p:ph type="title"/>
          </p:nvPr>
        </p:nvSpPr>
        <p:spPr>
          <a:xfrm>
            <a:off x="899592" y="692697"/>
            <a:ext cx="6264696" cy="792087"/>
          </a:xfrm>
        </p:spPr>
        <p:txBody>
          <a:bodyPr>
            <a:normAutofit/>
          </a:bodyPr>
          <a:lstStyle/>
          <a:p>
            <a:pPr algn="ctr"/>
            <a:r>
              <a:rPr lang="en-US" b="1" dirty="0">
                <a:ln w="0"/>
                <a:latin typeface="Times New Roman" panose="02020603050405020304" pitchFamily="18" charset="0"/>
                <a:ea typeface="Times New Roman" panose="02020603050405020304" pitchFamily="18" charset="0"/>
              </a:rPr>
              <a:t>   </a:t>
            </a:r>
            <a:r>
              <a:rPr lang="en-US" b="1" dirty="0">
                <a:ln w="0"/>
                <a:solidFill>
                  <a:srgbClr val="FF0000"/>
                </a:solidFill>
                <a:latin typeface="Algerian" panose="04020705040A02060702" pitchFamily="82" charset="0"/>
                <a:ea typeface="Times New Roman" panose="02020603050405020304" pitchFamily="18" charset="0"/>
              </a:rPr>
              <a:t>Methodology</a:t>
            </a:r>
            <a:endParaRPr lang="en-IN" b="1" dirty="0">
              <a:solidFill>
                <a:srgbClr val="FF0000"/>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A03D496B-123A-918E-46BB-26EB56857643}"/>
              </a:ext>
            </a:extLst>
          </p:cNvPr>
          <p:cNvSpPr>
            <a:spLocks noGrp="1"/>
          </p:cNvSpPr>
          <p:nvPr>
            <p:ph idx="1"/>
          </p:nvPr>
        </p:nvSpPr>
        <p:spPr>
          <a:xfrm>
            <a:off x="251520" y="1844824"/>
            <a:ext cx="8424936" cy="4392488"/>
          </a:xfrm>
        </p:spPr>
        <p:txBody>
          <a:bodyPr numCol="1">
            <a:normAutofit/>
          </a:bodyPr>
          <a:lstStyle/>
          <a:p>
            <a:pPr algn="just">
              <a:lnSpc>
                <a:spcPct val="150000"/>
              </a:lnSpc>
            </a:pPr>
            <a:r>
              <a:rPr lang="en-US" sz="1600" dirty="0">
                <a:latin typeface="Times New Roman" panose="02020603050405020304" pitchFamily="18" charset="0"/>
                <a:cs typeface="Times New Roman" panose="02020603050405020304" pitchFamily="18" charset="0"/>
              </a:rPr>
              <a:t>SVC stands for Support Vector Classification, which is a machine learning algorithm used for classification tasks. It belongs to a class of algorithms known as Support Vector Machines (SVMs). </a:t>
            </a:r>
          </a:p>
          <a:p>
            <a:pPr algn="just">
              <a:lnSpc>
                <a:spcPct val="150000"/>
              </a:lnSpc>
            </a:pPr>
            <a:r>
              <a:rPr lang="en-US" sz="1600" dirty="0">
                <a:latin typeface="Times New Roman" panose="02020603050405020304" pitchFamily="18" charset="0"/>
                <a:cs typeface="Times New Roman" panose="02020603050405020304" pitchFamily="18" charset="0"/>
              </a:rPr>
              <a:t>In SVC, the algorithm creates a hyperplane or a set of hyperplanes in a high-dimensional space to separate different classes of data points. The goal is to find the hyperplane that maximizes the margin between the classes, effectively creating a decision boundary. </a:t>
            </a:r>
          </a:p>
          <a:p>
            <a:pPr algn="just">
              <a:lnSpc>
                <a:spcPct val="150000"/>
              </a:lnSpc>
            </a:pPr>
            <a:r>
              <a:rPr lang="en-US" sz="1600" dirty="0">
                <a:latin typeface="Times New Roman" panose="02020603050405020304" pitchFamily="18" charset="0"/>
                <a:cs typeface="Times New Roman" panose="02020603050405020304" pitchFamily="18" charset="0"/>
              </a:rPr>
              <a:t>It classifies data by finding the optimal hyperplane that separates different classes. It aims to maximize the margin between data points and the decision boundary. </a:t>
            </a:r>
          </a:p>
          <a:p>
            <a:pPr algn="just">
              <a:lnSpc>
                <a:spcPct val="150000"/>
              </a:lnSpc>
            </a:pPr>
            <a:r>
              <a:rPr lang="en-US" sz="1600" dirty="0">
                <a:latin typeface="Times New Roman" panose="02020603050405020304" pitchFamily="18" charset="0"/>
                <a:cs typeface="Times New Roman" panose="02020603050405020304" pitchFamily="18" charset="0"/>
              </a:rPr>
              <a:t>It can handle both linear and non-linear classification tasks through the use of different kernel functions.</a:t>
            </a:r>
          </a:p>
          <a:p>
            <a:pPr algn="just">
              <a:lnSpc>
                <a:spcPct val="150000"/>
              </a:lnSpc>
            </a:pPr>
            <a:endParaRPr lang="en-GB" sz="1425" dirty="0">
              <a:latin typeface="TimesLTStd-Roman"/>
            </a:endParaRPr>
          </a:p>
        </p:txBody>
      </p:sp>
    </p:spTree>
    <p:extLst>
      <p:ext uri="{BB962C8B-B14F-4D97-AF65-F5344CB8AC3E}">
        <p14:creationId xmlns:p14="http://schemas.microsoft.com/office/powerpoint/2010/main" val="14810054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D052F-B801-87FB-7552-1948A20F3D22}"/>
              </a:ext>
            </a:extLst>
          </p:cNvPr>
          <p:cNvSpPr>
            <a:spLocks noGrp="1"/>
          </p:cNvSpPr>
          <p:nvPr>
            <p:ph type="title"/>
          </p:nvPr>
        </p:nvSpPr>
        <p:spPr>
          <a:xfrm>
            <a:off x="484710" y="452718"/>
            <a:ext cx="7055380" cy="960058"/>
          </a:xfrm>
        </p:spPr>
        <p:txBody>
          <a:bodyPr/>
          <a:lstStyle/>
          <a:p>
            <a:pPr algn="ctr"/>
            <a:r>
              <a:rPr lang="en-US" b="1" dirty="0">
                <a:ln w="0"/>
                <a:solidFill>
                  <a:srgbClr val="FF0000"/>
                </a:solidFill>
                <a:latin typeface="Algerian" panose="04020705040A02060702" pitchFamily="82" charset="0"/>
                <a:ea typeface="Times New Roman" panose="02020603050405020304" pitchFamily="18" charset="0"/>
              </a:rPr>
              <a:t> Methodology</a:t>
            </a:r>
            <a:endParaRPr lang="en-IN" dirty="0"/>
          </a:p>
        </p:txBody>
      </p:sp>
      <p:pic>
        <p:nvPicPr>
          <p:cNvPr id="5" name="Content Placeholder 4">
            <a:extLst>
              <a:ext uri="{FF2B5EF4-FFF2-40B4-BE49-F238E27FC236}">
                <a16:creationId xmlns:a16="http://schemas.microsoft.com/office/drawing/2014/main" id="{649FBADE-3CE1-5CB2-4EB1-7B08809D268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7584" y="1745775"/>
            <a:ext cx="6901222" cy="3366449"/>
          </a:xfrm>
        </p:spPr>
      </p:pic>
      <p:sp>
        <p:nvSpPr>
          <p:cNvPr id="6" name="Rectangle 5">
            <a:extLst>
              <a:ext uri="{FF2B5EF4-FFF2-40B4-BE49-F238E27FC236}">
                <a16:creationId xmlns:a16="http://schemas.microsoft.com/office/drawing/2014/main" id="{EE97D69D-A57C-4B60-888C-D2C7AB171689}"/>
              </a:ext>
            </a:extLst>
          </p:cNvPr>
          <p:cNvSpPr/>
          <p:nvPr/>
        </p:nvSpPr>
        <p:spPr>
          <a:xfrm>
            <a:off x="1979712" y="5445223"/>
            <a:ext cx="4896544" cy="288032"/>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IN" dirty="0"/>
              <a:t>Fig: SVC Architecture </a:t>
            </a:r>
          </a:p>
        </p:txBody>
      </p:sp>
    </p:spTree>
    <p:extLst>
      <p:ext uri="{BB962C8B-B14F-4D97-AF65-F5344CB8AC3E}">
        <p14:creationId xmlns:p14="http://schemas.microsoft.com/office/powerpoint/2010/main" val="1185683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25D49-13CB-C2C6-4E7E-FADB80FE92E1}"/>
              </a:ext>
            </a:extLst>
          </p:cNvPr>
          <p:cNvSpPr>
            <a:spLocks noGrp="1"/>
          </p:cNvSpPr>
          <p:nvPr>
            <p:ph type="title"/>
          </p:nvPr>
        </p:nvSpPr>
        <p:spPr>
          <a:xfrm>
            <a:off x="539552" y="416042"/>
            <a:ext cx="6264696" cy="792087"/>
          </a:xfrm>
        </p:spPr>
        <p:txBody>
          <a:bodyPr>
            <a:normAutofit fontScale="90000"/>
          </a:bodyPr>
          <a:lstStyle/>
          <a:p>
            <a:r>
              <a:rPr lang="en-US" b="1" dirty="0">
                <a:ln w="0"/>
                <a:latin typeface="Times New Roman" panose="02020603050405020304" pitchFamily="18" charset="0"/>
                <a:ea typeface="Times New Roman" panose="02020603050405020304" pitchFamily="18" charset="0"/>
              </a:rPr>
              <a:t>           </a:t>
            </a:r>
            <a:r>
              <a:rPr lang="en-US" b="1" dirty="0">
                <a:ln w="0"/>
                <a:solidFill>
                  <a:srgbClr val="FF0000"/>
                </a:solidFill>
                <a:latin typeface="Algerian" panose="04020705040A02060702" pitchFamily="82" charset="0"/>
                <a:ea typeface="Times New Roman" panose="02020603050405020304" pitchFamily="18" charset="0"/>
              </a:rPr>
              <a:t>Dataset Details</a:t>
            </a:r>
            <a:endParaRPr lang="en-IN" b="1" dirty="0">
              <a:solidFill>
                <a:srgbClr val="FF0000"/>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A03D496B-123A-918E-46BB-26EB56857643}"/>
              </a:ext>
            </a:extLst>
          </p:cNvPr>
          <p:cNvSpPr>
            <a:spLocks noGrp="1"/>
          </p:cNvSpPr>
          <p:nvPr>
            <p:ph idx="1"/>
          </p:nvPr>
        </p:nvSpPr>
        <p:spPr>
          <a:xfrm>
            <a:off x="395536" y="1340768"/>
            <a:ext cx="7992888" cy="4320481"/>
          </a:xfrm>
        </p:spPr>
        <p:txBody>
          <a:bodyPr numCol="1">
            <a:normAutofit/>
          </a:bodyPr>
          <a:lstStyle/>
          <a:p>
            <a:pPr marL="0" indent="0" algn="just">
              <a:buNone/>
            </a:pPr>
            <a:r>
              <a:rPr lang="en-GB" sz="1425" dirty="0">
                <a:latin typeface="TimesLTStd-Roman"/>
              </a:rPr>
              <a:t>                           </a:t>
            </a:r>
            <a:r>
              <a:rPr lang="en-GB" sz="2000" dirty="0">
                <a:latin typeface="TimesLTStd-Roman"/>
              </a:rPr>
              <a:t>Kaggle- Underwater datasets of human and fish.</a:t>
            </a:r>
          </a:p>
          <a:p>
            <a:pPr marL="0" indent="0" algn="just">
              <a:lnSpc>
                <a:spcPct val="200000"/>
              </a:lnSpc>
              <a:buNone/>
            </a:pPr>
            <a:r>
              <a:rPr lang="en-GB" sz="1400" b="0" i="0" dirty="0">
                <a:solidFill>
                  <a:srgbClr val="BDC1C6"/>
                </a:solidFill>
                <a:effectLst/>
                <a:latin typeface="Times New Roman" panose="02020603050405020304" pitchFamily="18" charset="0"/>
                <a:cs typeface="Times New Roman" panose="02020603050405020304" pitchFamily="18" charset="0"/>
              </a:rPr>
              <a:t>Kaggle is a data science competition platform and online community of data scientists and machine learning practitioners under Google LLC. Kaggle allows users to find datasets they want to use in building AI models, publish datasets, work with other data scientists and machine learning engineers, and enter competitions to solve data science challenges.</a:t>
            </a:r>
            <a:endParaRPr lang="en-GB" sz="1400" dirty="0">
              <a:latin typeface="Times New Roman" panose="02020603050405020304" pitchFamily="18" charset="0"/>
              <a:cs typeface="Times New Roman" panose="02020603050405020304" pitchFamily="18" charset="0"/>
            </a:endParaRPr>
          </a:p>
          <a:p>
            <a:pPr marL="0" indent="0" algn="just">
              <a:buNone/>
            </a:pPr>
            <a:r>
              <a:rPr lang="en-GB" sz="2000" dirty="0">
                <a:latin typeface="TimesLTStd-Roman"/>
              </a:rPr>
              <a:t>                 </a:t>
            </a:r>
            <a:r>
              <a:rPr lang="en-GB" sz="2000" dirty="0" err="1">
                <a:latin typeface="TimesLTStd-Roman"/>
              </a:rPr>
              <a:t>Roboflow</a:t>
            </a:r>
            <a:r>
              <a:rPr lang="en-GB" sz="2000" dirty="0">
                <a:latin typeface="TimesLTStd-Roman"/>
              </a:rPr>
              <a:t>-Label images  datasets of human  and fish.</a:t>
            </a:r>
          </a:p>
          <a:p>
            <a:pPr marL="0" indent="0" algn="just">
              <a:lnSpc>
                <a:spcPct val="150000"/>
              </a:lnSpc>
              <a:buNone/>
            </a:pPr>
            <a:r>
              <a:rPr lang="en-GB" sz="1300" b="0" i="0" dirty="0" err="1">
                <a:solidFill>
                  <a:srgbClr val="E2EEFF"/>
                </a:solidFill>
                <a:effectLst/>
                <a:latin typeface="Times New Roman" panose="02020603050405020304" pitchFamily="18" charset="0"/>
                <a:cs typeface="Times New Roman" panose="02020603050405020304" pitchFamily="18" charset="0"/>
              </a:rPr>
              <a:t>Roboflow</a:t>
            </a:r>
            <a:r>
              <a:rPr lang="en-GB" sz="1300" b="0" i="0" dirty="0">
                <a:solidFill>
                  <a:srgbClr val="E2EEFF"/>
                </a:solidFill>
                <a:effectLst/>
                <a:latin typeface="Times New Roman" panose="02020603050405020304" pitchFamily="18" charset="0"/>
                <a:cs typeface="Times New Roman" panose="02020603050405020304" pitchFamily="18" charset="0"/>
              </a:rPr>
              <a:t> provides a free people detection API</a:t>
            </a:r>
            <a:r>
              <a:rPr lang="en-GB" sz="1300" b="0" i="0" dirty="0">
                <a:solidFill>
                  <a:srgbClr val="BDC1C6"/>
                </a:solidFill>
                <a:effectLst/>
                <a:latin typeface="Times New Roman" panose="02020603050405020304" pitchFamily="18" charset="0"/>
                <a:cs typeface="Times New Roman" panose="02020603050405020304" pitchFamily="18" charset="0"/>
              </a:rPr>
              <a:t> that, given an image, will return coordinates that represent the location of all of the people in an image. This API is hosted on Universe, home to over 110,000 datasets useful in training computer vision models, as well as 11,000 pre-trained models ready to </a:t>
            </a:r>
            <a:r>
              <a:rPr lang="en-GB" sz="1300" b="0" i="0" dirty="0" err="1">
                <a:solidFill>
                  <a:srgbClr val="BDC1C6"/>
                </a:solidFill>
                <a:effectLst/>
                <a:latin typeface="Times New Roman" panose="02020603050405020304" pitchFamily="18" charset="0"/>
                <a:cs typeface="Times New Roman" panose="02020603050405020304" pitchFamily="18" charset="0"/>
              </a:rPr>
              <a:t>useRoboflow</a:t>
            </a:r>
            <a:r>
              <a:rPr lang="en-GB" sz="1300" b="0" i="0" dirty="0">
                <a:solidFill>
                  <a:srgbClr val="BDC1C6"/>
                </a:solidFill>
                <a:effectLst/>
                <a:latin typeface="Times New Roman" panose="02020603050405020304" pitchFamily="18" charset="0"/>
                <a:cs typeface="Times New Roman" panose="02020603050405020304" pitchFamily="18" charset="0"/>
              </a:rPr>
              <a:t> </a:t>
            </a:r>
            <a:r>
              <a:rPr lang="en-GB" sz="1300" b="0" i="0" dirty="0">
                <a:solidFill>
                  <a:srgbClr val="E2EEFF"/>
                </a:solidFill>
                <a:effectLst/>
                <a:latin typeface="Times New Roman" panose="02020603050405020304" pitchFamily="18" charset="0"/>
                <a:cs typeface="Times New Roman" panose="02020603050405020304" pitchFamily="18" charset="0"/>
              </a:rPr>
              <a:t>empowers developers to build their own computer vision applications</a:t>
            </a:r>
            <a:r>
              <a:rPr lang="en-GB" sz="1300" b="0" i="0" dirty="0">
                <a:solidFill>
                  <a:srgbClr val="BDC1C6"/>
                </a:solidFill>
                <a:effectLst/>
                <a:latin typeface="Times New Roman" panose="02020603050405020304" pitchFamily="18" charset="0"/>
                <a:cs typeface="Times New Roman" panose="02020603050405020304" pitchFamily="18" charset="0"/>
              </a:rPr>
              <a:t>, no matter their skillset or experience.</a:t>
            </a:r>
            <a:endParaRPr lang="en-GB" sz="1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4916857"/>
      </p:ext>
    </p:extLst>
  </p:cSld>
  <p:clrMapOvr>
    <a:masterClrMapping/>
  </p:clrMapOvr>
</p:sld>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1_Office Theme">
  <a:themeElements>
    <a:clrScheme name="bluee">
      <a:dk1>
        <a:sysClr val="windowText" lastClr="000000"/>
      </a:dk1>
      <a:lt1>
        <a:sysClr val="window" lastClr="FFFFFF"/>
      </a:lt1>
      <a:dk2>
        <a:srgbClr val="44546A"/>
      </a:dk2>
      <a:lt2>
        <a:srgbClr val="E7E6E6"/>
      </a:lt2>
      <a:accent1>
        <a:srgbClr val="084259"/>
      </a:accent1>
      <a:accent2>
        <a:srgbClr val="0F8AA6"/>
      </a:accent2>
      <a:accent3>
        <a:srgbClr val="0F97A6"/>
      </a:accent3>
      <a:accent4>
        <a:srgbClr val="15BFBF"/>
      </a:accent4>
      <a:accent5>
        <a:srgbClr val="12A697"/>
      </a:accent5>
      <a:accent6>
        <a:srgbClr val="04D9D9"/>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D0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691</TotalTime>
  <Words>1119</Words>
  <Application>Microsoft Office PowerPoint</Application>
  <PresentationFormat>On-screen Show (4:3)</PresentationFormat>
  <Paragraphs>82</Paragraphs>
  <Slides>15</Slides>
  <Notes>2</Notes>
  <HiddenSlides>0</HiddenSlides>
  <MMClips>0</MMClips>
  <ScaleCrop>false</ScaleCrop>
  <HeadingPairs>
    <vt:vector size="6" baseType="variant">
      <vt:variant>
        <vt:lpstr>Fonts Used</vt:lpstr>
      </vt:variant>
      <vt:variant>
        <vt:i4>10</vt:i4>
      </vt:variant>
      <vt:variant>
        <vt:lpstr>Theme</vt:lpstr>
      </vt:variant>
      <vt:variant>
        <vt:i4>3</vt:i4>
      </vt:variant>
      <vt:variant>
        <vt:lpstr>Slide Titles</vt:lpstr>
      </vt:variant>
      <vt:variant>
        <vt:i4>15</vt:i4>
      </vt:variant>
    </vt:vector>
  </HeadingPairs>
  <TitlesOfParts>
    <vt:vector size="28" baseType="lpstr">
      <vt:lpstr>Algerian</vt:lpstr>
      <vt:lpstr>Arial</vt:lpstr>
      <vt:lpstr>Calibri</vt:lpstr>
      <vt:lpstr>Calibri Light</vt:lpstr>
      <vt:lpstr>Century Gothic</vt:lpstr>
      <vt:lpstr>Georgia</vt:lpstr>
      <vt:lpstr>Georgia Pro Light</vt:lpstr>
      <vt:lpstr>Times New Roman</vt:lpstr>
      <vt:lpstr>TimesLTStd-Roman</vt:lpstr>
      <vt:lpstr>Wingdings 3</vt:lpstr>
      <vt:lpstr>1_Office Theme</vt:lpstr>
      <vt:lpstr>Office Theme</vt:lpstr>
      <vt:lpstr>Ion</vt:lpstr>
      <vt:lpstr>PowerPoint Presentation</vt:lpstr>
      <vt:lpstr>   DAYANANDA SAGAR COLLEGE OF ENGINEERING </vt:lpstr>
      <vt:lpstr>PowerPoint Presentation</vt:lpstr>
      <vt:lpstr>      PROJECT INTRODUCTION</vt:lpstr>
      <vt:lpstr>PROBLEM STATEMENT</vt:lpstr>
      <vt:lpstr>   </vt:lpstr>
      <vt:lpstr>   Methodology</vt:lpstr>
      <vt:lpstr> Methodology</vt:lpstr>
      <vt:lpstr>           Dataset Details</vt:lpstr>
      <vt:lpstr>  DATASET LINKS</vt:lpstr>
      <vt:lpstr> Result and Performance Metrics</vt:lpstr>
      <vt:lpstr>      CONCLUSION</vt:lpstr>
      <vt:lpstr>            References</vt:lpstr>
      <vt:lpstr>    INDIVIDUAL CONTRIBUTION</vt:lpstr>
      <vt:lpstr>PowerPoint Presentation</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DAYANANDA SAGAR COLLEGE OF ENGINEERING</dc:title>
  <dc:creator>Ayush Aditya</dc:creator>
  <cp:lastModifiedBy>Ayush Aditya</cp:lastModifiedBy>
  <cp:revision>27</cp:revision>
  <dcterms:created xsi:type="dcterms:W3CDTF">2021-11-24T16:29:49Z</dcterms:created>
  <dcterms:modified xsi:type="dcterms:W3CDTF">2023-06-27T05:37:33Z</dcterms:modified>
</cp:coreProperties>
</file>