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5F7E9-A3C8-4506-9625-374AF5FD54A5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C5952-37C9-4861-8CAD-FEA4DD973D4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952-37C9-4861-8CAD-FEA4DD973D4D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YAYASHVINI</a:t>
            </a:r>
            <a:r>
              <a:rPr lang="en-I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MAM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952-37C9-4861-8CAD-FEA4DD973D4D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952-37C9-4861-8CAD-FEA4DD973D4D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C5952-37C9-4861-8CAD-FEA4DD973D4D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F6F0-104F-4520-A2E0-B5EC121D1B89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754F-840C-46CB-A2DA-93E914B4CD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F6F0-104F-4520-A2E0-B5EC121D1B89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754F-840C-46CB-A2DA-93E914B4CD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F6F0-104F-4520-A2E0-B5EC121D1B89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754F-840C-46CB-A2DA-93E914B4CD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F6F0-104F-4520-A2E0-B5EC121D1B89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754F-840C-46CB-A2DA-93E914B4CD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F6F0-104F-4520-A2E0-B5EC121D1B89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754F-840C-46CB-A2DA-93E914B4CD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F6F0-104F-4520-A2E0-B5EC121D1B89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754F-840C-46CB-A2DA-93E914B4CD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F6F0-104F-4520-A2E0-B5EC121D1B89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754F-840C-46CB-A2DA-93E914B4CD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F6F0-104F-4520-A2E0-B5EC121D1B89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754F-840C-46CB-A2DA-93E914B4CD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F6F0-104F-4520-A2E0-B5EC121D1B89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754F-840C-46CB-A2DA-93E914B4CD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F6F0-104F-4520-A2E0-B5EC121D1B89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754F-840C-46CB-A2DA-93E914B4CD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F6F0-104F-4520-A2E0-B5EC121D1B89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754F-840C-46CB-A2DA-93E914B4CD1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4F6F0-104F-4520-A2E0-B5EC121D1B89}" type="datetimeFigureOut">
              <a:rPr lang="en-IN" smtClean="0"/>
              <a:pPr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5754F-840C-46CB-A2DA-93E914B4CD1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downloa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699792" y="2204864"/>
            <a:ext cx="3600400" cy="17281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98883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   </a:t>
            </a:r>
            <a:r>
              <a:rPr lang="en-IN" b="1" dirty="0" smtClean="0">
                <a:solidFill>
                  <a:srgbClr val="0070C0"/>
                </a:solidFill>
              </a:rPr>
              <a:t>DAYANANDA SAGAR COLLEGE OF ENGINEERING 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424936" cy="864096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 </a:t>
            </a:r>
            <a:endParaRPr lang="en-IN" dirty="0">
              <a:solidFill>
                <a:srgbClr val="336699"/>
              </a:solidFill>
            </a:endParaRPr>
          </a:p>
        </p:txBody>
      </p:sp>
      <p:pic>
        <p:nvPicPr>
          <p:cNvPr id="5" name="Picture 4" descr="DS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0"/>
            <a:ext cx="1187624" cy="1556792"/>
          </a:xfrm>
          <a:prstGeom prst="rect">
            <a:avLst/>
          </a:prstGeom>
        </p:spPr>
      </p:pic>
      <p:pic>
        <p:nvPicPr>
          <p:cNvPr id="9" name="Picture 8" descr="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628800"/>
            <a:ext cx="9144000" cy="26642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365104"/>
            <a:ext cx="41942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PROJECT NAME  =</a:t>
            </a:r>
            <a:r>
              <a:rPr lang="en-IN" dirty="0" smtClean="0"/>
              <a:t>PAYMENT GATEWAY SITE</a:t>
            </a:r>
          </a:p>
          <a:p>
            <a:endParaRPr lang="en-IN" b="1" dirty="0" smtClean="0"/>
          </a:p>
          <a:p>
            <a:endParaRPr lang="en-IN" b="1" dirty="0"/>
          </a:p>
          <a:p>
            <a:r>
              <a:rPr lang="en-IN" b="1" dirty="0" smtClean="0"/>
              <a:t>TEAM MEMBERS</a:t>
            </a:r>
            <a:r>
              <a:rPr lang="en-IN" dirty="0" smtClean="0"/>
              <a:t>=AYUSH ADITYA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0" y="6021288"/>
            <a:ext cx="3275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GUIDE </a:t>
            </a:r>
            <a:r>
              <a:rPr lang="en-IN" b="1" baseline="0" dirty="0" smtClean="0"/>
              <a:t>NAME=</a:t>
            </a:r>
            <a:r>
              <a:rPr lang="en-IN" dirty="0" smtClean="0"/>
              <a:t>YAYASHVINI MAM</a:t>
            </a:r>
          </a:p>
          <a:p>
            <a:r>
              <a:rPr lang="en-IN" b="0" dirty="0" smtClean="0"/>
              <a:t>	           SANJANA MAM</a:t>
            </a:r>
          </a:p>
          <a:p>
            <a:endParaRPr lang="en-IN" b="1" dirty="0"/>
          </a:p>
        </p:txBody>
      </p:sp>
      <p:sp>
        <p:nvSpPr>
          <p:cNvPr id="19" name="Rectangle 18"/>
          <p:cNvSpPr/>
          <p:nvPr/>
        </p:nvSpPr>
        <p:spPr>
          <a:xfrm>
            <a:off x="7524328" y="5103674"/>
            <a:ext cx="14401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 Dr. PREETI SATISH</a:t>
            </a:r>
          </a:p>
          <a:p>
            <a:r>
              <a:rPr lang="en-IN" dirty="0" smtClean="0"/>
              <a:t>Professor </a:t>
            </a:r>
            <a:r>
              <a:rPr lang="en-IN" dirty="0"/>
              <a:t>&amp; </a:t>
            </a:r>
            <a:r>
              <a:rPr lang="en-IN" dirty="0" smtClean="0"/>
              <a:t>  HEAD of the Department </a:t>
            </a:r>
          </a:p>
          <a:p>
            <a:r>
              <a:rPr lang="en-IN" dirty="0"/>
              <a:t> </a:t>
            </a: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DEFINE PHASE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964488" cy="139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Write the Problem Statement what </a:t>
            </a:r>
            <a:r>
              <a:rPr lang="en-IN" b="1" dirty="0" smtClean="0"/>
              <a:t>you have  identified </a:t>
            </a:r>
            <a:r>
              <a:rPr lang="en-IN" b="1" dirty="0"/>
              <a:t>along with the </a:t>
            </a:r>
            <a:r>
              <a:rPr lang="en-IN" b="1" dirty="0" smtClean="0"/>
              <a:t>Objectives?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 flipH="1">
            <a:off x="2699792" y="1988840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PROBLEM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rgbClr val="0070C0"/>
                </a:solidFill>
              </a:rPr>
              <a:t>STATEMENTS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276872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The  problem I have identified  is about the people faces many  </a:t>
            </a:r>
            <a:r>
              <a:rPr lang="en-IN" b="1" dirty="0" smtClean="0"/>
              <a:t>PROBLEMS REGARDING PAYMENTS  ESPECIALLY WHEN IT COMES TO OFFLINE. </a:t>
            </a:r>
            <a:r>
              <a:rPr lang="en-IN" dirty="0" smtClean="0"/>
              <a:t>This is common problems in remote areas when banks are not set up people have to travel away from their hometown.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915816" y="4365104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OBJECTIVE STATEMENTS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653136"/>
            <a:ext cx="9036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 objective   of  this problem  is </a:t>
            </a:r>
            <a:r>
              <a:rPr lang="en-IN" b="1" dirty="0" smtClean="0"/>
              <a:t>to make  the payment in  simplified way. Consumers the hassle-free experience they want at no cost .THEY DON’T NEED TO TRAVEL AWAY FROM THEIR  HOMETOWN.</a:t>
            </a:r>
            <a:endParaRPr lang="en-IN" dirty="0"/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3212976"/>
            <a:ext cx="3275856" cy="1008113"/>
          </a:xfrm>
          <a:prstGeom prst="rect">
            <a:avLst/>
          </a:prstGeom>
        </p:spPr>
      </p:pic>
      <p:pic>
        <p:nvPicPr>
          <p:cNvPr id="9" name="Picture 8" descr="images 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5445224"/>
            <a:ext cx="5112568" cy="1412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IDEATE PHASE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836712"/>
            <a:ext cx="7704856" cy="100811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/>
              <a:t>Write the solution strategy that </a:t>
            </a:r>
            <a:r>
              <a:rPr lang="en-IN" b="1" dirty="0" smtClean="0"/>
              <a:t>you  </a:t>
            </a:r>
            <a:r>
              <a:rPr lang="en-IN" b="1" dirty="0"/>
              <a:t>have </a:t>
            </a:r>
            <a:r>
              <a:rPr lang="en-IN" b="1" dirty="0" smtClean="0"/>
              <a:t>come  </a:t>
            </a:r>
            <a:r>
              <a:rPr lang="en-IN" b="1" dirty="0"/>
              <a:t> up </a:t>
            </a:r>
            <a:r>
              <a:rPr lang="en-IN" b="1" dirty="0" smtClean="0"/>
              <a:t>with          and feasibility </a:t>
            </a:r>
            <a:r>
              <a:rPr lang="en-IN" b="1" dirty="0"/>
              <a:t>of the project and also mention the hardware/software requirements for </a:t>
            </a:r>
            <a:r>
              <a:rPr lang="en-IN" b="1" dirty="0" smtClean="0"/>
              <a:t>your project?</a:t>
            </a:r>
          </a:p>
          <a:p>
            <a:pPr>
              <a:buNone/>
            </a:pP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0" y="22048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 solution strategy that I have come with the why not I prepare an </a:t>
            </a:r>
            <a:r>
              <a:rPr lang="en-IN" b="1" dirty="0" smtClean="0"/>
              <a:t>ONLINE PAYMENT SITE </a:t>
            </a:r>
            <a:r>
              <a:rPr lang="en-IN" dirty="0" smtClean="0"/>
              <a:t>so that it would be very comfortable of the people especially living in the remote areas.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275856" y="1844824"/>
            <a:ext cx="1174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SOLUTION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5856" y="2852936"/>
            <a:ext cx="1292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FEASIBILITY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21297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 feasibility of this project is that is user friendly , simple and easy to  implement. Their is extra charges will be applied on any amount of money as it is their in case of other payments sites.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275856" y="4077072"/>
            <a:ext cx="1651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REQUIREMENS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50912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smtClean="0"/>
              <a:t>HTML        </a:t>
            </a:r>
            <a:r>
              <a:rPr lang="en-IN" b="1" smtClean="0"/>
              <a:t>              CSS                       FIGMA               BOOTSTRAP</a:t>
            </a:r>
            <a:endParaRPr lang="en-IN" b="1" dirty="0" smtClean="0"/>
          </a:p>
          <a:p>
            <a:r>
              <a:rPr lang="en-IN" b="1" dirty="0" smtClean="0"/>
              <a:t> 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164288" y="4509120"/>
            <a:ext cx="1544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BANK DETAILS</a:t>
            </a:r>
            <a:endParaRPr lang="en-IN" dirty="0"/>
          </a:p>
        </p:txBody>
      </p:sp>
      <p:pic>
        <p:nvPicPr>
          <p:cNvPr id="11" name="Picture 10" descr="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13176"/>
            <a:ext cx="2933700" cy="1562100"/>
          </a:xfrm>
          <a:prstGeom prst="rect">
            <a:avLst/>
          </a:prstGeom>
        </p:spPr>
      </p:pic>
      <p:pic>
        <p:nvPicPr>
          <p:cNvPr id="12" name="Picture 11" descr="O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2160" y="4941168"/>
            <a:ext cx="2880320" cy="1743075"/>
          </a:xfrm>
          <a:prstGeom prst="rect">
            <a:avLst/>
          </a:prstGeom>
        </p:spPr>
      </p:pic>
      <p:pic>
        <p:nvPicPr>
          <p:cNvPr id="13" name="Picture 12" descr="downlo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4869160"/>
            <a:ext cx="2906266" cy="1988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download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2060848"/>
            <a:ext cx="4968552" cy="30963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217</Words>
  <Application>Microsoft Office PowerPoint</Application>
  <PresentationFormat>On-screen Show (4:3)</PresentationFormat>
  <Paragraphs>32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   DAYANANDA SAGAR COLLEGE OF ENGINEERING </vt:lpstr>
      <vt:lpstr>DEFINE PHASE</vt:lpstr>
      <vt:lpstr>IDEATE PHASE</vt:lpstr>
      <vt:lpstr>Slide 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DAYANANDA SAGAR COLLEGE OF ENGINEERING</dc:title>
  <dc:creator>Ayush Aditya</dc:creator>
  <cp:lastModifiedBy>Ayush Aditya</cp:lastModifiedBy>
  <cp:revision>17</cp:revision>
  <dcterms:created xsi:type="dcterms:W3CDTF">2021-11-24T16:29:49Z</dcterms:created>
  <dcterms:modified xsi:type="dcterms:W3CDTF">2021-11-25T10:06:14Z</dcterms:modified>
</cp:coreProperties>
</file>