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a43cbb5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a43cbb5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a43cbb5e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a43cbb5e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a43cbb5e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a43cbb5e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udemy.com/course/modern-html-css-from-the-beginning/" TargetMode="External"/><Relationship Id="rId4" Type="http://schemas.openxmlformats.org/officeDocument/2006/relationships/hyperlink" Target="https://www.w3schools.com/html/default.asp" TargetMode="External"/><Relationship Id="rId5" Type="http://schemas.openxmlformats.org/officeDocument/2006/relationships/hyperlink" Target="https://www.udemy.com/course/modern-html-css-from-the-beginning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udemy.com/course/modern-html-css-from-the-beginning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358950" y="65960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Times New Roman"/>
                <a:ea typeface="Times New Roman"/>
                <a:cs typeface="Times New Roman"/>
                <a:sym typeface="Times New Roman"/>
              </a:rPr>
              <a:t>Status Report:</a:t>
            </a:r>
            <a:br>
              <a:rPr lang="en" sz="37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700">
                <a:latin typeface="Times New Roman"/>
                <a:ea typeface="Times New Roman"/>
                <a:cs typeface="Times New Roman"/>
                <a:sym typeface="Times New Roman"/>
              </a:rPr>
              <a:t>IT446 Summer Internship-2</a:t>
            </a:r>
            <a:endParaRPr sz="3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Company: smartSense Solutions: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Role: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Software Dev. Intern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419625" y="3735400"/>
            <a:ext cx="6331500" cy="7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Ayush Shah • 19IT127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2299175" y="1211350"/>
            <a:ext cx="6321600" cy="3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https://www.udemy.com/course/modern-html-css-from-the-beginning/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https://www.w3schools.com/html/default.asp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https://www.udemy.com/course/modern-html-css-from-the-beginning/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https://www.w3schools.com/css/default.asp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2299175" y="1211350"/>
            <a:ext cx="6321600" cy="3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SCSS/SASS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https://www.udemy.com/course/modern-html-css-from-the-beginning/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https://sass-lang.com/documentation/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BEM Methodology: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https://en.bem.info/methodology/quick-start/#modifier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2299175" y="1211350"/>
            <a:ext cx="6321600" cy="3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000">
                <a:latin typeface="Raleway"/>
                <a:ea typeface="Raleway"/>
                <a:cs typeface="Raleway"/>
                <a:sym typeface="Raleway"/>
              </a:rPr>
              <a:t>            </a:t>
            </a:r>
            <a:r>
              <a:rPr b="1" lang="en" sz="3000">
                <a:latin typeface="Raleway"/>
                <a:ea typeface="Raleway"/>
                <a:cs typeface="Raleway"/>
                <a:sym typeface="Raleway"/>
              </a:rPr>
              <a:t>ANY Questions ?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Internship Period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May-25-2022  To May-25-2023   </a:t>
            </a:r>
            <a:r>
              <a:rPr lang="en" sz="1500"/>
              <a:t>(1 Year)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Recent progress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HTML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CSS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SCSS/SASS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1679375" y="5829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Progress - HTML &amp; CSS </a:t>
            </a:r>
            <a:endParaRPr sz="2600"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903000" y="1491750"/>
            <a:ext cx="3381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Course</a:t>
            </a:r>
            <a:r>
              <a:rPr b="1" lang="en" sz="2000">
                <a:solidFill>
                  <a:schemeClr val="dk1"/>
                </a:solidFill>
              </a:rPr>
              <a:t> Completion</a:t>
            </a:r>
            <a:endParaRPr b="1" sz="20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Completed course 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Modern HTML &amp; CSS From The Beginning(Including Sass) from Udemy (21 hours)     (129 lectures) and perform every tasks according to video lectures.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4929572" y="152642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000">
                <a:solidFill>
                  <a:schemeClr val="dk1"/>
                </a:solidFill>
              </a:rPr>
              <a:t>Projects on HTML &amp; CSS</a:t>
            </a:r>
            <a:endParaRPr sz="15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Hotel Website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Presentation Website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Hamburger Menu Overlay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Knowledge Timelines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1707050" y="6106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Progress -HTML, CSS &amp; SCSS/SASS</a:t>
            </a:r>
            <a:endParaRPr sz="2600"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700550" y="1284800"/>
            <a:ext cx="3695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Completion Documentation</a:t>
            </a:r>
            <a:endParaRPr b="1" sz="20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Completed SCSS/SASS documentation and performed some practicals.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BEM-Block Element Modifier Methology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SCSS Order And Gone All tags from W3School</a:t>
            </a:r>
            <a:endParaRPr sz="1600"/>
          </a:p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4572000" y="1363250"/>
            <a:ext cx="4242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Projects on HTML,CSS,SASS/SCSS</a:t>
            </a:r>
            <a:endParaRPr b="1" sz="20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Edgeledger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NewsGrid Website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Porfolio Website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358698" y="1477900"/>
            <a:ext cx="57171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Emexso Website Landing Page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CRM Dashboard-Stack Responsive</a:t>
            </a:r>
            <a:endParaRPr sz="1600"/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1173300" y="5898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Projects</a:t>
            </a: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 On HTML, CSS, SCSS/SASS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09" name="Google Shape;109;p19"/>
          <p:cNvSpPr/>
          <p:nvPr/>
        </p:nvSpPr>
        <p:spPr>
          <a:xfrm>
            <a:off x="895153" y="2193200"/>
            <a:ext cx="12741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idx="4294967295" type="body"/>
          </p:nvPr>
        </p:nvSpPr>
        <p:spPr>
          <a:xfrm>
            <a:off x="649575" y="2374450"/>
            <a:ext cx="1580400" cy="3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25</a:t>
            </a:r>
            <a:r>
              <a:rPr b="1" lang="en" sz="1600">
                <a:solidFill>
                  <a:schemeClr val="lt1"/>
                </a:solidFill>
              </a:rPr>
              <a:t>.05.22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11" name="Google Shape;111;p19"/>
          <p:cNvGrpSpPr/>
          <p:nvPr/>
        </p:nvGrpSpPr>
        <p:grpSpPr>
          <a:xfrm>
            <a:off x="1177245" y="1610215"/>
            <a:ext cx="198900" cy="593656"/>
            <a:chOff x="777447" y="1610215"/>
            <a:chExt cx="198900" cy="593656"/>
          </a:xfrm>
        </p:grpSpPr>
        <p:cxnSp>
          <p:nvCxnSpPr>
            <p:cNvPr id="112" name="Google Shape;112;p19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3" name="Google Shape;113;p19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9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Completed HTML From Udemy Course, </a:t>
            </a:r>
            <a:r>
              <a:rPr lang="en" sz="1600"/>
              <a:t>different</a:t>
            </a:r>
            <a:r>
              <a:rPr lang="en" sz="1600"/>
              <a:t> sources  &amp; company sessions</a:t>
            </a:r>
            <a:endParaRPr sz="1600"/>
          </a:p>
        </p:txBody>
      </p:sp>
      <p:sp>
        <p:nvSpPr>
          <p:cNvPr descr="Background pointer shape in timeline graphic" id="115" name="Google Shape;115;p19"/>
          <p:cNvSpPr/>
          <p:nvPr/>
        </p:nvSpPr>
        <p:spPr>
          <a:xfrm>
            <a:off x="1724901" y="2199000"/>
            <a:ext cx="16392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idx="4294967295" type="body"/>
          </p:nvPr>
        </p:nvSpPr>
        <p:spPr>
          <a:xfrm>
            <a:off x="2071398" y="2336213"/>
            <a:ext cx="9462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30</a:t>
            </a:r>
            <a:r>
              <a:rPr b="1" lang="en" sz="1600">
                <a:solidFill>
                  <a:schemeClr val="lt1"/>
                </a:solidFill>
              </a:rPr>
              <a:t>.5.22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17" name="Google Shape;117;p19"/>
          <p:cNvGrpSpPr/>
          <p:nvPr/>
        </p:nvGrpSpPr>
        <p:grpSpPr>
          <a:xfrm>
            <a:off x="2199382" y="2948870"/>
            <a:ext cx="198900" cy="593656"/>
            <a:chOff x="2223534" y="2938958"/>
            <a:chExt cx="198900" cy="593656"/>
          </a:xfrm>
        </p:grpSpPr>
        <p:cxnSp>
          <p:nvCxnSpPr>
            <p:cNvPr id="118" name="Google Shape;118;p19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9" name="Google Shape;119;p19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9"/>
          <p:cNvSpPr txBox="1"/>
          <p:nvPr>
            <p:ph idx="4294967295" type="body"/>
          </p:nvPr>
        </p:nvSpPr>
        <p:spPr>
          <a:xfrm>
            <a:off x="498162" y="372305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CSS From Udemy Course, different sources  &amp; company sessions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Background pointer shape in timeline graphic" id="121" name="Google Shape;121;p19"/>
          <p:cNvSpPr/>
          <p:nvPr/>
        </p:nvSpPr>
        <p:spPr>
          <a:xfrm>
            <a:off x="2936825" y="2198988"/>
            <a:ext cx="14556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idx="4294967295" type="body"/>
          </p:nvPr>
        </p:nvSpPr>
        <p:spPr>
          <a:xfrm>
            <a:off x="3191523" y="2336550"/>
            <a:ext cx="9462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6</a:t>
            </a:r>
            <a:r>
              <a:rPr b="1" lang="en" sz="1600">
                <a:solidFill>
                  <a:schemeClr val="lt1"/>
                </a:solidFill>
              </a:rPr>
              <a:t>.6.22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23" name="Google Shape;123;p19"/>
          <p:cNvGrpSpPr/>
          <p:nvPr/>
        </p:nvGrpSpPr>
        <p:grpSpPr>
          <a:xfrm>
            <a:off x="3280445" y="1610215"/>
            <a:ext cx="198900" cy="593656"/>
            <a:chOff x="3918084" y="1610215"/>
            <a:chExt cx="198900" cy="593656"/>
          </a:xfrm>
        </p:grpSpPr>
        <p:cxnSp>
          <p:nvCxnSpPr>
            <p:cNvPr id="124" name="Google Shape;124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5" name="Google Shape;125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9"/>
          <p:cNvSpPr txBox="1"/>
          <p:nvPr>
            <p:ph idx="4294967295" type="body"/>
          </p:nvPr>
        </p:nvSpPr>
        <p:spPr>
          <a:xfrm>
            <a:off x="2453569" y="44111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Completed HTML </a:t>
            </a:r>
            <a:r>
              <a:rPr lang="en" sz="1600"/>
              <a:t> &amp; CSS from W3School &amp; company sessions</a:t>
            </a:r>
            <a:endParaRPr sz="1600"/>
          </a:p>
        </p:txBody>
      </p:sp>
      <p:sp>
        <p:nvSpPr>
          <p:cNvPr descr="Background pointer shape in timeline graphic" id="127" name="Google Shape;127;p19"/>
          <p:cNvSpPr/>
          <p:nvPr/>
        </p:nvSpPr>
        <p:spPr>
          <a:xfrm>
            <a:off x="3897126" y="2199000"/>
            <a:ext cx="17187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3.6.22</a:t>
            </a:r>
            <a:endParaRPr/>
          </a:p>
        </p:txBody>
      </p:sp>
      <p:sp>
        <p:nvSpPr>
          <p:cNvPr id="128" name="Google Shape;128;p19"/>
          <p:cNvSpPr txBox="1"/>
          <p:nvPr>
            <p:ph idx="4294967295" type="body"/>
          </p:nvPr>
        </p:nvSpPr>
        <p:spPr>
          <a:xfrm>
            <a:off x="5414774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13</a:t>
            </a:r>
            <a:r>
              <a:rPr b="1" lang="en" sz="1600">
                <a:solidFill>
                  <a:schemeClr val="lt1"/>
                </a:solidFill>
              </a:rPr>
              <a:t>.6.22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29" name="Google Shape;129;p19"/>
          <p:cNvGrpSpPr/>
          <p:nvPr/>
        </p:nvGrpSpPr>
        <p:grpSpPr>
          <a:xfrm>
            <a:off x="4394970" y="2948870"/>
            <a:ext cx="198900" cy="593656"/>
            <a:chOff x="5958946" y="2938958"/>
            <a:chExt cx="198900" cy="593656"/>
          </a:xfrm>
        </p:grpSpPr>
        <p:cxnSp>
          <p:nvCxnSpPr>
            <p:cNvPr id="130" name="Google Shape;130;p19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1" name="Google Shape;131;p19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19"/>
          <p:cNvSpPr txBox="1"/>
          <p:nvPr>
            <p:ph idx="4294967295" type="body"/>
          </p:nvPr>
        </p:nvSpPr>
        <p:spPr>
          <a:xfrm>
            <a:off x="3373027" y="368147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 Gone through SCSS/SASS Documentation and its Implementation</a:t>
            </a:r>
            <a:endParaRPr sz="1600"/>
          </a:p>
        </p:txBody>
      </p:sp>
      <p:sp>
        <p:nvSpPr>
          <p:cNvPr descr="Background pointer shape in timeline graphic" id="133" name="Google Shape;133;p19"/>
          <p:cNvSpPr/>
          <p:nvPr/>
        </p:nvSpPr>
        <p:spPr>
          <a:xfrm>
            <a:off x="5160000" y="2193200"/>
            <a:ext cx="19515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</a:t>
            </a: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.6.22</a:t>
            </a:r>
            <a:endParaRPr/>
          </a:p>
        </p:txBody>
      </p:sp>
      <p:sp>
        <p:nvSpPr>
          <p:cNvPr id="134" name="Google Shape;134;p19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20</a:t>
            </a:r>
            <a:r>
              <a:rPr b="1" lang="en" sz="1600">
                <a:solidFill>
                  <a:schemeClr val="lt1"/>
                </a:solidFill>
              </a:rPr>
              <a:t>.06.22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35" name="Google Shape;135;p19"/>
          <p:cNvGrpSpPr/>
          <p:nvPr/>
        </p:nvGrpSpPr>
        <p:grpSpPr>
          <a:xfrm>
            <a:off x="5583282" y="1610215"/>
            <a:ext cx="198900" cy="593656"/>
            <a:chOff x="3918084" y="1610215"/>
            <a:chExt cx="198900" cy="593656"/>
          </a:xfrm>
        </p:grpSpPr>
        <p:cxnSp>
          <p:nvCxnSpPr>
            <p:cNvPr id="136" name="Google Shape;136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7" name="Google Shape;137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19"/>
          <p:cNvSpPr txBox="1"/>
          <p:nvPr>
            <p:ph idx="4294967295" type="body"/>
          </p:nvPr>
        </p:nvSpPr>
        <p:spPr>
          <a:xfrm>
            <a:off x="4771699" y="441125"/>
            <a:ext cx="29436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Project 1: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Emexso Website Landing Page</a:t>
            </a:r>
            <a:endParaRPr sz="1600"/>
          </a:p>
        </p:txBody>
      </p:sp>
      <p:sp>
        <p:nvSpPr>
          <p:cNvPr descr="Background pointer shape in timeline graphic" id="139" name="Google Shape;139;p19"/>
          <p:cNvSpPr/>
          <p:nvPr/>
        </p:nvSpPr>
        <p:spPr>
          <a:xfrm>
            <a:off x="6391000" y="2199000"/>
            <a:ext cx="19515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27.06.22</a:t>
            </a:r>
            <a:endParaRPr/>
          </a:p>
        </p:txBody>
      </p:sp>
      <p:grpSp>
        <p:nvGrpSpPr>
          <p:cNvPr id="140" name="Google Shape;140;p19"/>
          <p:cNvGrpSpPr/>
          <p:nvPr/>
        </p:nvGrpSpPr>
        <p:grpSpPr>
          <a:xfrm>
            <a:off x="6876695" y="2948870"/>
            <a:ext cx="198900" cy="593656"/>
            <a:chOff x="5958946" y="2938958"/>
            <a:chExt cx="198900" cy="593656"/>
          </a:xfrm>
        </p:grpSpPr>
        <p:cxnSp>
          <p:nvCxnSpPr>
            <p:cNvPr id="141" name="Google Shape;141;p19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2" name="Google Shape;142;p19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9"/>
          <p:cNvSpPr txBox="1"/>
          <p:nvPr/>
        </p:nvSpPr>
        <p:spPr>
          <a:xfrm>
            <a:off x="6148850" y="3625300"/>
            <a:ext cx="3000000" cy="9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Project 2: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CRM DashBoard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1305012" y="15472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Project 3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Velzon - Admin &amp; Dashboard Template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Javascript 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Javascript Tutorial from Udemy Course, Company Sessions &amp; W3School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React JS/ Angular JS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Depends on project requirement will learn React JS or Angular JS 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265500" y="1621850"/>
            <a:ext cx="4233000" cy="22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</a:t>
            </a:r>
            <a:r>
              <a:rPr lang="en"/>
              <a:t>remaining</a:t>
            </a:r>
            <a:r>
              <a:rPr lang="en"/>
              <a:t> internship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period</a:t>
            </a:r>
            <a:endParaRPr/>
          </a:p>
        </p:txBody>
      </p:sp>
      <p:sp>
        <p:nvSpPr>
          <p:cNvPr id="155" name="Google Shape;15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Javascript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React JS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Angular JS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Backend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